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7" r:id="rId2"/>
    <p:sldId id="258" r:id="rId3"/>
    <p:sldId id="259" r:id="rId4"/>
    <p:sldId id="262" r:id="rId5"/>
    <p:sldId id="260" r:id="rId6"/>
  </p:sldIdLst>
  <p:sldSz cx="12192000" cy="6858000"/>
  <p:notesSz cx="6858000" cy="9144000"/>
  <p:embeddedFontLst>
    <p:embeddedFont>
      <p:font typeface="Calibri" panose="020F0502020204030204" pitchFamily="34" charset="0"/>
      <p:regular r:id="rId7"/>
      <p:bold r:id="rId8"/>
      <p:italic r:id="rId9"/>
      <p:boldItalic r:id="rId10"/>
    </p:embeddedFont>
    <p:embeddedFont>
      <p:font typeface="Calibri Light" panose="020F0302020204030204" pitchFamily="34" charset="0"/>
      <p:regular r:id="rId11"/>
      <p:italic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C5C5"/>
    <a:srgbClr val="694E4E"/>
    <a:srgbClr val="886F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CA785-5516-4339-836B-2F299148C8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B68681F-DB6F-4B49-882E-84D5339925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D08528-F7A5-4B2D-A1F1-637B7542F642}"/>
              </a:ext>
            </a:extLst>
          </p:cNvPr>
          <p:cNvSpPr>
            <a:spLocks noGrp="1"/>
          </p:cNvSpPr>
          <p:nvPr>
            <p:ph type="dt" sz="half" idx="10"/>
          </p:nvPr>
        </p:nvSpPr>
        <p:spPr/>
        <p:txBody>
          <a:bodyPr/>
          <a:lstStyle/>
          <a:p>
            <a:fld id="{D0F2F222-D2A5-4AA6-8C4E-6B568E17DCFC}" type="datetimeFigureOut">
              <a:rPr lang="en-US" smtClean="0"/>
              <a:t>2/1/2022</a:t>
            </a:fld>
            <a:endParaRPr lang="en-US"/>
          </a:p>
        </p:txBody>
      </p:sp>
      <p:sp>
        <p:nvSpPr>
          <p:cNvPr id="5" name="Footer Placeholder 4">
            <a:extLst>
              <a:ext uri="{FF2B5EF4-FFF2-40B4-BE49-F238E27FC236}">
                <a16:creationId xmlns:a16="http://schemas.microsoft.com/office/drawing/2014/main" id="{F92A872C-D251-452E-9251-16FFC57AC3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F7063D-F47B-427E-B662-28D8E80B65F2}"/>
              </a:ext>
            </a:extLst>
          </p:cNvPr>
          <p:cNvSpPr>
            <a:spLocks noGrp="1"/>
          </p:cNvSpPr>
          <p:nvPr>
            <p:ph type="sldNum" sz="quarter" idx="12"/>
          </p:nvPr>
        </p:nvSpPr>
        <p:spPr/>
        <p:txBody>
          <a:bodyPr/>
          <a:lstStyle/>
          <a:p>
            <a:fld id="{1A10661F-7386-464D-AAE8-AABC233C6DB5}" type="slidenum">
              <a:rPr lang="en-US" smtClean="0"/>
              <a:t>‹#›</a:t>
            </a:fld>
            <a:endParaRPr lang="en-US"/>
          </a:p>
        </p:txBody>
      </p:sp>
    </p:spTree>
    <p:extLst>
      <p:ext uri="{BB962C8B-B14F-4D97-AF65-F5344CB8AC3E}">
        <p14:creationId xmlns:p14="http://schemas.microsoft.com/office/powerpoint/2010/main" val="295487437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62E963A-4EEC-43A2-90E1-14840AC2E603}"/>
              </a:ext>
            </a:extLst>
          </p:cNvPr>
          <p:cNvSpPr>
            <a:spLocks noGrp="1"/>
          </p:cNvSpPr>
          <p:nvPr>
            <p:ph type="pic" sz="quarter" idx="13"/>
          </p:nvPr>
        </p:nvSpPr>
        <p:spPr>
          <a:xfrm>
            <a:off x="0" y="0"/>
            <a:ext cx="12192000" cy="4223657"/>
          </a:xfrm>
        </p:spPr>
        <p:txBody>
          <a:bodyPr/>
          <a:lstStyle/>
          <a:p>
            <a:endParaRPr lang="en-US"/>
          </a:p>
        </p:txBody>
      </p:sp>
      <p:sp>
        <p:nvSpPr>
          <p:cNvPr id="2" name="Date Placeholder 1">
            <a:extLst>
              <a:ext uri="{FF2B5EF4-FFF2-40B4-BE49-F238E27FC236}">
                <a16:creationId xmlns:a16="http://schemas.microsoft.com/office/drawing/2014/main" id="{92127EFE-BCAA-4050-911C-C89ADB64E243}"/>
              </a:ext>
            </a:extLst>
          </p:cNvPr>
          <p:cNvSpPr>
            <a:spLocks noGrp="1"/>
          </p:cNvSpPr>
          <p:nvPr>
            <p:ph type="dt" sz="half" idx="10"/>
          </p:nvPr>
        </p:nvSpPr>
        <p:spPr/>
        <p:txBody>
          <a:bodyPr/>
          <a:lstStyle/>
          <a:p>
            <a:fld id="{D0F2F222-D2A5-4AA6-8C4E-6B568E17DCFC}" type="datetimeFigureOut">
              <a:rPr lang="en-US" smtClean="0"/>
              <a:t>2/1/2022</a:t>
            </a:fld>
            <a:endParaRPr lang="en-US"/>
          </a:p>
        </p:txBody>
      </p:sp>
      <p:sp>
        <p:nvSpPr>
          <p:cNvPr id="3" name="Footer Placeholder 2">
            <a:extLst>
              <a:ext uri="{FF2B5EF4-FFF2-40B4-BE49-F238E27FC236}">
                <a16:creationId xmlns:a16="http://schemas.microsoft.com/office/drawing/2014/main" id="{A0D8CB3A-454F-4F73-B433-32EA927114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3345C3B-179C-421A-8F49-2E00C29BF631}"/>
              </a:ext>
            </a:extLst>
          </p:cNvPr>
          <p:cNvSpPr>
            <a:spLocks noGrp="1"/>
          </p:cNvSpPr>
          <p:nvPr>
            <p:ph type="sldNum" sz="quarter" idx="12"/>
          </p:nvPr>
        </p:nvSpPr>
        <p:spPr/>
        <p:txBody>
          <a:bodyPr/>
          <a:lstStyle/>
          <a:p>
            <a:fld id="{1A10661F-7386-464D-AAE8-AABC233C6DB5}" type="slidenum">
              <a:rPr lang="en-US" smtClean="0"/>
              <a:t>‹#›</a:t>
            </a:fld>
            <a:endParaRPr lang="en-US"/>
          </a:p>
        </p:txBody>
      </p:sp>
    </p:spTree>
    <p:extLst>
      <p:ext uri="{BB962C8B-B14F-4D97-AF65-F5344CB8AC3E}">
        <p14:creationId xmlns:p14="http://schemas.microsoft.com/office/powerpoint/2010/main" val="358199687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127EFE-BCAA-4050-911C-C89ADB64E243}"/>
              </a:ext>
            </a:extLst>
          </p:cNvPr>
          <p:cNvSpPr>
            <a:spLocks noGrp="1"/>
          </p:cNvSpPr>
          <p:nvPr>
            <p:ph type="dt" sz="half" idx="10"/>
          </p:nvPr>
        </p:nvSpPr>
        <p:spPr/>
        <p:txBody>
          <a:bodyPr/>
          <a:lstStyle/>
          <a:p>
            <a:fld id="{D0F2F222-D2A5-4AA6-8C4E-6B568E17DCFC}" type="datetimeFigureOut">
              <a:rPr lang="en-US" smtClean="0"/>
              <a:t>2/1/2022</a:t>
            </a:fld>
            <a:endParaRPr lang="en-US"/>
          </a:p>
        </p:txBody>
      </p:sp>
      <p:sp>
        <p:nvSpPr>
          <p:cNvPr id="3" name="Footer Placeholder 2">
            <a:extLst>
              <a:ext uri="{FF2B5EF4-FFF2-40B4-BE49-F238E27FC236}">
                <a16:creationId xmlns:a16="http://schemas.microsoft.com/office/drawing/2014/main" id="{A0D8CB3A-454F-4F73-B433-32EA927114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3345C3B-179C-421A-8F49-2E00C29BF631}"/>
              </a:ext>
            </a:extLst>
          </p:cNvPr>
          <p:cNvSpPr>
            <a:spLocks noGrp="1"/>
          </p:cNvSpPr>
          <p:nvPr>
            <p:ph type="sldNum" sz="quarter" idx="12"/>
          </p:nvPr>
        </p:nvSpPr>
        <p:spPr/>
        <p:txBody>
          <a:bodyPr/>
          <a:lstStyle/>
          <a:p>
            <a:fld id="{1A10661F-7386-464D-AAE8-AABC233C6DB5}" type="slidenum">
              <a:rPr lang="en-US" smtClean="0"/>
              <a:t>‹#›</a:t>
            </a:fld>
            <a:endParaRPr lang="en-US"/>
          </a:p>
        </p:txBody>
      </p:sp>
      <p:sp>
        <p:nvSpPr>
          <p:cNvPr id="6" name="Picture Placeholder 5">
            <a:extLst>
              <a:ext uri="{FF2B5EF4-FFF2-40B4-BE49-F238E27FC236}">
                <a16:creationId xmlns:a16="http://schemas.microsoft.com/office/drawing/2014/main" id="{EB233CE4-07A2-4EC8-97F9-557F892AF71A}"/>
              </a:ext>
            </a:extLst>
          </p:cNvPr>
          <p:cNvSpPr>
            <a:spLocks noGrp="1"/>
          </p:cNvSpPr>
          <p:nvPr>
            <p:ph type="pic" sz="quarter" idx="13"/>
          </p:nvPr>
        </p:nvSpPr>
        <p:spPr>
          <a:xfrm>
            <a:off x="0" y="1962944"/>
            <a:ext cx="6240463" cy="2932112"/>
          </a:xfrm>
        </p:spPr>
        <p:txBody>
          <a:bodyPr/>
          <a:lstStyle/>
          <a:p>
            <a:endParaRPr lang="en-US"/>
          </a:p>
        </p:txBody>
      </p:sp>
    </p:spTree>
    <p:extLst>
      <p:ext uri="{BB962C8B-B14F-4D97-AF65-F5344CB8AC3E}">
        <p14:creationId xmlns:p14="http://schemas.microsoft.com/office/powerpoint/2010/main" val="2565834304"/>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FAE91E1C-917D-46C1-A30C-DF14185CC6A0}"/>
              </a:ext>
            </a:extLst>
          </p:cNvPr>
          <p:cNvSpPr>
            <a:spLocks noGrp="1"/>
          </p:cNvSpPr>
          <p:nvPr>
            <p:ph type="pic" sz="quarter" idx="14"/>
          </p:nvPr>
        </p:nvSpPr>
        <p:spPr>
          <a:xfrm>
            <a:off x="0" y="2316451"/>
            <a:ext cx="2316365" cy="2224447"/>
          </a:xfrm>
        </p:spPr>
        <p:txBody>
          <a:bodyPr/>
          <a:lstStyle/>
          <a:p>
            <a:endParaRPr lang="en-US"/>
          </a:p>
        </p:txBody>
      </p:sp>
      <p:sp>
        <p:nvSpPr>
          <p:cNvPr id="14" name="Picture Placeholder 12">
            <a:extLst>
              <a:ext uri="{FF2B5EF4-FFF2-40B4-BE49-F238E27FC236}">
                <a16:creationId xmlns:a16="http://schemas.microsoft.com/office/drawing/2014/main" id="{008CD29D-BD13-43BE-B091-478F300187BD}"/>
              </a:ext>
            </a:extLst>
          </p:cNvPr>
          <p:cNvSpPr>
            <a:spLocks noGrp="1"/>
          </p:cNvSpPr>
          <p:nvPr>
            <p:ph type="pic" sz="quarter" idx="15"/>
          </p:nvPr>
        </p:nvSpPr>
        <p:spPr>
          <a:xfrm>
            <a:off x="0" y="4522924"/>
            <a:ext cx="2316365" cy="2317102"/>
          </a:xfrm>
        </p:spPr>
        <p:txBody>
          <a:bodyPr/>
          <a:lstStyle/>
          <a:p>
            <a:endParaRPr lang="en-US"/>
          </a:p>
        </p:txBody>
      </p:sp>
      <p:sp>
        <p:nvSpPr>
          <p:cNvPr id="15" name="Picture Placeholder 12">
            <a:extLst>
              <a:ext uri="{FF2B5EF4-FFF2-40B4-BE49-F238E27FC236}">
                <a16:creationId xmlns:a16="http://schemas.microsoft.com/office/drawing/2014/main" id="{64BB94A8-28E2-4F85-93F0-10DB2AAAFA57}"/>
              </a:ext>
            </a:extLst>
          </p:cNvPr>
          <p:cNvSpPr>
            <a:spLocks noGrp="1"/>
          </p:cNvSpPr>
          <p:nvPr>
            <p:ph type="pic" sz="quarter" idx="16"/>
          </p:nvPr>
        </p:nvSpPr>
        <p:spPr>
          <a:xfrm>
            <a:off x="9265459" y="4522924"/>
            <a:ext cx="2316365" cy="2317102"/>
          </a:xfrm>
        </p:spPr>
        <p:txBody>
          <a:bodyPr/>
          <a:lstStyle/>
          <a:p>
            <a:endParaRPr lang="en-US"/>
          </a:p>
        </p:txBody>
      </p:sp>
      <p:sp>
        <p:nvSpPr>
          <p:cNvPr id="7" name="Picture Placeholder 6">
            <a:extLst>
              <a:ext uri="{FF2B5EF4-FFF2-40B4-BE49-F238E27FC236}">
                <a16:creationId xmlns:a16="http://schemas.microsoft.com/office/drawing/2014/main" id="{8F045772-44F8-43E8-B6CD-51FF12467522}"/>
              </a:ext>
            </a:extLst>
          </p:cNvPr>
          <p:cNvSpPr>
            <a:spLocks noGrp="1"/>
          </p:cNvSpPr>
          <p:nvPr>
            <p:ph type="pic" sz="quarter" idx="13"/>
          </p:nvPr>
        </p:nvSpPr>
        <p:spPr>
          <a:xfrm>
            <a:off x="2316365" y="0"/>
            <a:ext cx="9875635" cy="4523574"/>
          </a:xfrm>
        </p:spPr>
        <p:txBody>
          <a:bodyPr/>
          <a:lstStyle/>
          <a:p>
            <a:endParaRPr lang="en-US"/>
          </a:p>
        </p:txBody>
      </p:sp>
      <p:sp>
        <p:nvSpPr>
          <p:cNvPr id="2" name="Date Placeholder 1">
            <a:extLst>
              <a:ext uri="{FF2B5EF4-FFF2-40B4-BE49-F238E27FC236}">
                <a16:creationId xmlns:a16="http://schemas.microsoft.com/office/drawing/2014/main" id="{92127EFE-BCAA-4050-911C-C89ADB64E243}"/>
              </a:ext>
            </a:extLst>
          </p:cNvPr>
          <p:cNvSpPr>
            <a:spLocks noGrp="1"/>
          </p:cNvSpPr>
          <p:nvPr>
            <p:ph type="dt" sz="half" idx="10"/>
          </p:nvPr>
        </p:nvSpPr>
        <p:spPr/>
        <p:txBody>
          <a:bodyPr/>
          <a:lstStyle/>
          <a:p>
            <a:fld id="{D0F2F222-D2A5-4AA6-8C4E-6B568E17DCFC}" type="datetimeFigureOut">
              <a:rPr lang="en-US" smtClean="0"/>
              <a:t>2/1/2022</a:t>
            </a:fld>
            <a:endParaRPr lang="en-US"/>
          </a:p>
        </p:txBody>
      </p:sp>
      <p:sp>
        <p:nvSpPr>
          <p:cNvPr id="3" name="Footer Placeholder 2">
            <a:extLst>
              <a:ext uri="{FF2B5EF4-FFF2-40B4-BE49-F238E27FC236}">
                <a16:creationId xmlns:a16="http://schemas.microsoft.com/office/drawing/2014/main" id="{A0D8CB3A-454F-4F73-B433-32EA927114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3345C3B-179C-421A-8F49-2E00C29BF631}"/>
              </a:ext>
            </a:extLst>
          </p:cNvPr>
          <p:cNvSpPr>
            <a:spLocks noGrp="1"/>
          </p:cNvSpPr>
          <p:nvPr>
            <p:ph type="sldNum" sz="quarter" idx="12"/>
          </p:nvPr>
        </p:nvSpPr>
        <p:spPr/>
        <p:txBody>
          <a:bodyPr/>
          <a:lstStyle/>
          <a:p>
            <a:fld id="{1A10661F-7386-464D-AAE8-AABC233C6DB5}" type="slidenum">
              <a:rPr lang="en-US" smtClean="0"/>
              <a:t>‹#›</a:t>
            </a:fld>
            <a:endParaRPr lang="en-US"/>
          </a:p>
        </p:txBody>
      </p:sp>
    </p:spTree>
    <p:extLst>
      <p:ext uri="{BB962C8B-B14F-4D97-AF65-F5344CB8AC3E}">
        <p14:creationId xmlns:p14="http://schemas.microsoft.com/office/powerpoint/2010/main" val="125598917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8CE20-5C9E-425A-92D2-10C76FBF47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75B8812-253E-49E1-928A-4B2213F257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E5695FD-D97D-4FBE-9F81-19488F3983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E9D419-E775-4A71-8FA4-F962FA109FF2}"/>
              </a:ext>
            </a:extLst>
          </p:cNvPr>
          <p:cNvSpPr>
            <a:spLocks noGrp="1"/>
          </p:cNvSpPr>
          <p:nvPr>
            <p:ph type="dt" sz="half" idx="10"/>
          </p:nvPr>
        </p:nvSpPr>
        <p:spPr/>
        <p:txBody>
          <a:bodyPr/>
          <a:lstStyle/>
          <a:p>
            <a:fld id="{D0F2F222-D2A5-4AA6-8C4E-6B568E17DCFC}" type="datetimeFigureOut">
              <a:rPr lang="en-US" smtClean="0"/>
              <a:t>2/1/2022</a:t>
            </a:fld>
            <a:endParaRPr lang="en-US"/>
          </a:p>
        </p:txBody>
      </p:sp>
      <p:sp>
        <p:nvSpPr>
          <p:cNvPr id="6" name="Footer Placeholder 5">
            <a:extLst>
              <a:ext uri="{FF2B5EF4-FFF2-40B4-BE49-F238E27FC236}">
                <a16:creationId xmlns:a16="http://schemas.microsoft.com/office/drawing/2014/main" id="{E0D8F13F-40B6-4E95-A488-A44CC97353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DEA847-D2FA-4AAB-9E76-45845591368E}"/>
              </a:ext>
            </a:extLst>
          </p:cNvPr>
          <p:cNvSpPr>
            <a:spLocks noGrp="1"/>
          </p:cNvSpPr>
          <p:nvPr>
            <p:ph type="sldNum" sz="quarter" idx="12"/>
          </p:nvPr>
        </p:nvSpPr>
        <p:spPr/>
        <p:txBody>
          <a:bodyPr/>
          <a:lstStyle/>
          <a:p>
            <a:fld id="{1A10661F-7386-464D-AAE8-AABC233C6DB5}" type="slidenum">
              <a:rPr lang="en-US" smtClean="0"/>
              <a:t>‹#›</a:t>
            </a:fld>
            <a:endParaRPr lang="en-US"/>
          </a:p>
        </p:txBody>
      </p:sp>
    </p:spTree>
    <p:extLst>
      <p:ext uri="{BB962C8B-B14F-4D97-AF65-F5344CB8AC3E}">
        <p14:creationId xmlns:p14="http://schemas.microsoft.com/office/powerpoint/2010/main" val="67439346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5B52E-E809-4338-9BB3-9D8DEF7208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2A04C3-8F0B-482E-8F67-96D6BE6790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DD14E2-3768-427A-BD51-AFE137E2CA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D65705-1FCD-4F0A-8F55-B434668B41DC}"/>
              </a:ext>
            </a:extLst>
          </p:cNvPr>
          <p:cNvSpPr>
            <a:spLocks noGrp="1"/>
          </p:cNvSpPr>
          <p:nvPr>
            <p:ph type="dt" sz="half" idx="10"/>
          </p:nvPr>
        </p:nvSpPr>
        <p:spPr/>
        <p:txBody>
          <a:bodyPr/>
          <a:lstStyle/>
          <a:p>
            <a:fld id="{D0F2F222-D2A5-4AA6-8C4E-6B568E17DCFC}" type="datetimeFigureOut">
              <a:rPr lang="en-US" smtClean="0"/>
              <a:t>2/1/2022</a:t>
            </a:fld>
            <a:endParaRPr lang="en-US"/>
          </a:p>
        </p:txBody>
      </p:sp>
      <p:sp>
        <p:nvSpPr>
          <p:cNvPr id="6" name="Footer Placeholder 5">
            <a:extLst>
              <a:ext uri="{FF2B5EF4-FFF2-40B4-BE49-F238E27FC236}">
                <a16:creationId xmlns:a16="http://schemas.microsoft.com/office/drawing/2014/main" id="{A24A2D08-29D2-4E1E-8C47-DDCDCDC00A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B32E6A-5463-4177-B228-87F4BA7A61E2}"/>
              </a:ext>
            </a:extLst>
          </p:cNvPr>
          <p:cNvSpPr>
            <a:spLocks noGrp="1"/>
          </p:cNvSpPr>
          <p:nvPr>
            <p:ph type="sldNum" sz="quarter" idx="12"/>
          </p:nvPr>
        </p:nvSpPr>
        <p:spPr/>
        <p:txBody>
          <a:bodyPr/>
          <a:lstStyle/>
          <a:p>
            <a:fld id="{1A10661F-7386-464D-AAE8-AABC233C6DB5}" type="slidenum">
              <a:rPr lang="en-US" smtClean="0"/>
              <a:t>‹#›</a:t>
            </a:fld>
            <a:endParaRPr lang="en-US"/>
          </a:p>
        </p:txBody>
      </p:sp>
    </p:spTree>
    <p:extLst>
      <p:ext uri="{BB962C8B-B14F-4D97-AF65-F5344CB8AC3E}">
        <p14:creationId xmlns:p14="http://schemas.microsoft.com/office/powerpoint/2010/main" val="235263650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D7218-BBFC-4ABB-B3BB-007C2F454C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08CD10-6709-4A53-AD87-72D8A47377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1796F2-DE04-4C64-BC6E-5CA02BA3BB25}"/>
              </a:ext>
            </a:extLst>
          </p:cNvPr>
          <p:cNvSpPr>
            <a:spLocks noGrp="1"/>
          </p:cNvSpPr>
          <p:nvPr>
            <p:ph type="dt" sz="half" idx="10"/>
          </p:nvPr>
        </p:nvSpPr>
        <p:spPr/>
        <p:txBody>
          <a:bodyPr/>
          <a:lstStyle/>
          <a:p>
            <a:fld id="{D0F2F222-D2A5-4AA6-8C4E-6B568E17DCFC}" type="datetimeFigureOut">
              <a:rPr lang="en-US" smtClean="0"/>
              <a:t>2/1/2022</a:t>
            </a:fld>
            <a:endParaRPr lang="en-US"/>
          </a:p>
        </p:txBody>
      </p:sp>
      <p:sp>
        <p:nvSpPr>
          <p:cNvPr id="5" name="Footer Placeholder 4">
            <a:extLst>
              <a:ext uri="{FF2B5EF4-FFF2-40B4-BE49-F238E27FC236}">
                <a16:creationId xmlns:a16="http://schemas.microsoft.com/office/drawing/2014/main" id="{D9409944-26CE-40F7-A628-D635321C58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E0A1C0-38FB-4C94-8341-3D9374B533FE}"/>
              </a:ext>
            </a:extLst>
          </p:cNvPr>
          <p:cNvSpPr>
            <a:spLocks noGrp="1"/>
          </p:cNvSpPr>
          <p:nvPr>
            <p:ph type="sldNum" sz="quarter" idx="12"/>
          </p:nvPr>
        </p:nvSpPr>
        <p:spPr/>
        <p:txBody>
          <a:bodyPr/>
          <a:lstStyle/>
          <a:p>
            <a:fld id="{1A10661F-7386-464D-AAE8-AABC233C6DB5}" type="slidenum">
              <a:rPr lang="en-US" smtClean="0"/>
              <a:t>‹#›</a:t>
            </a:fld>
            <a:endParaRPr lang="en-US"/>
          </a:p>
        </p:txBody>
      </p:sp>
    </p:spTree>
    <p:extLst>
      <p:ext uri="{BB962C8B-B14F-4D97-AF65-F5344CB8AC3E}">
        <p14:creationId xmlns:p14="http://schemas.microsoft.com/office/powerpoint/2010/main" val="345325649"/>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FA27C6-A47D-467C-8B4D-D2B820DAAEE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E3B24E1-7BE7-4C5D-BE0E-A72A60390D0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88DBDA-4262-42AE-8A8C-7EDE8927A84A}"/>
              </a:ext>
            </a:extLst>
          </p:cNvPr>
          <p:cNvSpPr>
            <a:spLocks noGrp="1"/>
          </p:cNvSpPr>
          <p:nvPr>
            <p:ph type="dt" sz="half" idx="10"/>
          </p:nvPr>
        </p:nvSpPr>
        <p:spPr/>
        <p:txBody>
          <a:bodyPr/>
          <a:lstStyle/>
          <a:p>
            <a:fld id="{D0F2F222-D2A5-4AA6-8C4E-6B568E17DCFC}" type="datetimeFigureOut">
              <a:rPr lang="en-US" smtClean="0"/>
              <a:t>2/1/2022</a:t>
            </a:fld>
            <a:endParaRPr lang="en-US"/>
          </a:p>
        </p:txBody>
      </p:sp>
      <p:sp>
        <p:nvSpPr>
          <p:cNvPr id="5" name="Footer Placeholder 4">
            <a:extLst>
              <a:ext uri="{FF2B5EF4-FFF2-40B4-BE49-F238E27FC236}">
                <a16:creationId xmlns:a16="http://schemas.microsoft.com/office/drawing/2014/main" id="{1E6B90CC-7B42-450C-A992-749F90DF4E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9A9CA5-2AE5-42A4-B43B-8F5CEACC19AB}"/>
              </a:ext>
            </a:extLst>
          </p:cNvPr>
          <p:cNvSpPr>
            <a:spLocks noGrp="1"/>
          </p:cNvSpPr>
          <p:nvPr>
            <p:ph type="sldNum" sz="quarter" idx="12"/>
          </p:nvPr>
        </p:nvSpPr>
        <p:spPr/>
        <p:txBody>
          <a:bodyPr/>
          <a:lstStyle/>
          <a:p>
            <a:fld id="{1A10661F-7386-464D-AAE8-AABC233C6DB5}" type="slidenum">
              <a:rPr lang="en-US" smtClean="0"/>
              <a:t>‹#›</a:t>
            </a:fld>
            <a:endParaRPr lang="en-US"/>
          </a:p>
        </p:txBody>
      </p:sp>
    </p:spTree>
    <p:extLst>
      <p:ext uri="{BB962C8B-B14F-4D97-AF65-F5344CB8AC3E}">
        <p14:creationId xmlns:p14="http://schemas.microsoft.com/office/powerpoint/2010/main" val="6361503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4E1B6-65EB-4719-96C4-15AA72C9CE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EC1C4C-ED81-40D7-9A28-1A92C0E6C4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9AB39E-E3F7-43E9-853F-EC2A047DED1E}"/>
              </a:ext>
            </a:extLst>
          </p:cNvPr>
          <p:cNvSpPr>
            <a:spLocks noGrp="1"/>
          </p:cNvSpPr>
          <p:nvPr>
            <p:ph type="dt" sz="half" idx="10"/>
          </p:nvPr>
        </p:nvSpPr>
        <p:spPr/>
        <p:txBody>
          <a:bodyPr/>
          <a:lstStyle/>
          <a:p>
            <a:fld id="{D0F2F222-D2A5-4AA6-8C4E-6B568E17DCFC}" type="datetimeFigureOut">
              <a:rPr lang="en-US" smtClean="0"/>
              <a:t>2/1/2022</a:t>
            </a:fld>
            <a:endParaRPr lang="en-US"/>
          </a:p>
        </p:txBody>
      </p:sp>
      <p:sp>
        <p:nvSpPr>
          <p:cNvPr id="5" name="Footer Placeholder 4">
            <a:extLst>
              <a:ext uri="{FF2B5EF4-FFF2-40B4-BE49-F238E27FC236}">
                <a16:creationId xmlns:a16="http://schemas.microsoft.com/office/drawing/2014/main" id="{8E92409B-4BED-4F03-8CDE-C058EE8316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B638E6-6DB5-49E7-BF44-CE379C35EB2B}"/>
              </a:ext>
            </a:extLst>
          </p:cNvPr>
          <p:cNvSpPr>
            <a:spLocks noGrp="1"/>
          </p:cNvSpPr>
          <p:nvPr>
            <p:ph type="sldNum" sz="quarter" idx="12"/>
          </p:nvPr>
        </p:nvSpPr>
        <p:spPr/>
        <p:txBody>
          <a:bodyPr/>
          <a:lstStyle/>
          <a:p>
            <a:fld id="{1A10661F-7386-464D-AAE8-AABC233C6DB5}" type="slidenum">
              <a:rPr lang="en-US" smtClean="0"/>
              <a:t>‹#›</a:t>
            </a:fld>
            <a:endParaRPr lang="en-US"/>
          </a:p>
        </p:txBody>
      </p:sp>
    </p:spTree>
    <p:extLst>
      <p:ext uri="{BB962C8B-B14F-4D97-AF65-F5344CB8AC3E}">
        <p14:creationId xmlns:p14="http://schemas.microsoft.com/office/powerpoint/2010/main" val="33624077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4F0C1-0B97-4351-B6CD-4FAC134B66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2906D41-4939-43A9-A5DA-9555444538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58D25D-E30A-40B2-A0B1-4764D2905AD0}"/>
              </a:ext>
            </a:extLst>
          </p:cNvPr>
          <p:cNvSpPr>
            <a:spLocks noGrp="1"/>
          </p:cNvSpPr>
          <p:nvPr>
            <p:ph type="dt" sz="half" idx="10"/>
          </p:nvPr>
        </p:nvSpPr>
        <p:spPr/>
        <p:txBody>
          <a:bodyPr/>
          <a:lstStyle/>
          <a:p>
            <a:fld id="{D0F2F222-D2A5-4AA6-8C4E-6B568E17DCFC}" type="datetimeFigureOut">
              <a:rPr lang="en-US" smtClean="0"/>
              <a:t>2/1/2022</a:t>
            </a:fld>
            <a:endParaRPr lang="en-US"/>
          </a:p>
        </p:txBody>
      </p:sp>
      <p:sp>
        <p:nvSpPr>
          <p:cNvPr id="5" name="Footer Placeholder 4">
            <a:extLst>
              <a:ext uri="{FF2B5EF4-FFF2-40B4-BE49-F238E27FC236}">
                <a16:creationId xmlns:a16="http://schemas.microsoft.com/office/drawing/2014/main" id="{CFDDB64A-4EE4-4461-8FA1-35AEB94CB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F9EF03-57B6-4C7B-9BAD-49A923E4FEFE}"/>
              </a:ext>
            </a:extLst>
          </p:cNvPr>
          <p:cNvSpPr>
            <a:spLocks noGrp="1"/>
          </p:cNvSpPr>
          <p:nvPr>
            <p:ph type="sldNum" sz="quarter" idx="12"/>
          </p:nvPr>
        </p:nvSpPr>
        <p:spPr/>
        <p:txBody>
          <a:bodyPr/>
          <a:lstStyle/>
          <a:p>
            <a:fld id="{1A10661F-7386-464D-AAE8-AABC233C6DB5}" type="slidenum">
              <a:rPr lang="en-US" smtClean="0"/>
              <a:t>‹#›</a:t>
            </a:fld>
            <a:endParaRPr lang="en-US"/>
          </a:p>
        </p:txBody>
      </p:sp>
    </p:spTree>
    <p:extLst>
      <p:ext uri="{BB962C8B-B14F-4D97-AF65-F5344CB8AC3E}">
        <p14:creationId xmlns:p14="http://schemas.microsoft.com/office/powerpoint/2010/main" val="2686552055"/>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03D00-286B-4994-B6C1-512ECE288B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B21181-EF3E-4F79-ACD8-C4B078A373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07CFFA-7CDD-4260-826B-1820643AC3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50762D2-4C0B-484F-94F7-805A4D2D6A35}"/>
              </a:ext>
            </a:extLst>
          </p:cNvPr>
          <p:cNvSpPr>
            <a:spLocks noGrp="1"/>
          </p:cNvSpPr>
          <p:nvPr>
            <p:ph type="dt" sz="half" idx="10"/>
          </p:nvPr>
        </p:nvSpPr>
        <p:spPr/>
        <p:txBody>
          <a:bodyPr/>
          <a:lstStyle/>
          <a:p>
            <a:fld id="{D0F2F222-D2A5-4AA6-8C4E-6B568E17DCFC}" type="datetimeFigureOut">
              <a:rPr lang="en-US" smtClean="0"/>
              <a:t>2/1/2022</a:t>
            </a:fld>
            <a:endParaRPr lang="en-US"/>
          </a:p>
        </p:txBody>
      </p:sp>
      <p:sp>
        <p:nvSpPr>
          <p:cNvPr id="6" name="Footer Placeholder 5">
            <a:extLst>
              <a:ext uri="{FF2B5EF4-FFF2-40B4-BE49-F238E27FC236}">
                <a16:creationId xmlns:a16="http://schemas.microsoft.com/office/drawing/2014/main" id="{86B6B753-ADD9-418B-A808-BBD6D76F60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A80260-5C75-4A6F-B20A-930020D0F7BC}"/>
              </a:ext>
            </a:extLst>
          </p:cNvPr>
          <p:cNvSpPr>
            <a:spLocks noGrp="1"/>
          </p:cNvSpPr>
          <p:nvPr>
            <p:ph type="sldNum" sz="quarter" idx="12"/>
          </p:nvPr>
        </p:nvSpPr>
        <p:spPr/>
        <p:txBody>
          <a:bodyPr/>
          <a:lstStyle/>
          <a:p>
            <a:fld id="{1A10661F-7386-464D-AAE8-AABC233C6DB5}" type="slidenum">
              <a:rPr lang="en-US" smtClean="0"/>
              <a:t>‹#›</a:t>
            </a:fld>
            <a:endParaRPr lang="en-US"/>
          </a:p>
        </p:txBody>
      </p:sp>
    </p:spTree>
    <p:extLst>
      <p:ext uri="{BB962C8B-B14F-4D97-AF65-F5344CB8AC3E}">
        <p14:creationId xmlns:p14="http://schemas.microsoft.com/office/powerpoint/2010/main" val="56434121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FCBEE-CB8F-47E2-A49F-8ED0CB7957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E3C6A63-AEA7-46FB-A822-F52B42B55A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FFEE9B-CFD2-4AFA-B39A-9AE0FEEB877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0B7522-EB6B-4958-AB19-C45A8A739E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903BC5-1CE6-4DB6-9279-BB24CC867BC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267C97-2B03-4880-86E3-1AA0394798B0}"/>
              </a:ext>
            </a:extLst>
          </p:cNvPr>
          <p:cNvSpPr>
            <a:spLocks noGrp="1"/>
          </p:cNvSpPr>
          <p:nvPr>
            <p:ph type="dt" sz="half" idx="10"/>
          </p:nvPr>
        </p:nvSpPr>
        <p:spPr/>
        <p:txBody>
          <a:bodyPr/>
          <a:lstStyle/>
          <a:p>
            <a:fld id="{D0F2F222-D2A5-4AA6-8C4E-6B568E17DCFC}" type="datetimeFigureOut">
              <a:rPr lang="en-US" smtClean="0"/>
              <a:t>2/1/2022</a:t>
            </a:fld>
            <a:endParaRPr lang="en-US"/>
          </a:p>
        </p:txBody>
      </p:sp>
      <p:sp>
        <p:nvSpPr>
          <p:cNvPr id="8" name="Footer Placeholder 7">
            <a:extLst>
              <a:ext uri="{FF2B5EF4-FFF2-40B4-BE49-F238E27FC236}">
                <a16:creationId xmlns:a16="http://schemas.microsoft.com/office/drawing/2014/main" id="{DA50D44A-39B9-4BEC-866B-12AAFF35EB3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65F687F-D134-449A-A748-626613A876AA}"/>
              </a:ext>
            </a:extLst>
          </p:cNvPr>
          <p:cNvSpPr>
            <a:spLocks noGrp="1"/>
          </p:cNvSpPr>
          <p:nvPr>
            <p:ph type="sldNum" sz="quarter" idx="12"/>
          </p:nvPr>
        </p:nvSpPr>
        <p:spPr/>
        <p:txBody>
          <a:bodyPr/>
          <a:lstStyle/>
          <a:p>
            <a:fld id="{1A10661F-7386-464D-AAE8-AABC233C6DB5}" type="slidenum">
              <a:rPr lang="en-US" smtClean="0"/>
              <a:t>‹#›</a:t>
            </a:fld>
            <a:endParaRPr lang="en-US"/>
          </a:p>
        </p:txBody>
      </p:sp>
    </p:spTree>
    <p:extLst>
      <p:ext uri="{BB962C8B-B14F-4D97-AF65-F5344CB8AC3E}">
        <p14:creationId xmlns:p14="http://schemas.microsoft.com/office/powerpoint/2010/main" val="4270935338"/>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B7619-D7D3-4887-ABEC-9F5209D83E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99ACB0D-A6F0-476B-8C7F-839F89753A7C}"/>
              </a:ext>
            </a:extLst>
          </p:cNvPr>
          <p:cNvSpPr>
            <a:spLocks noGrp="1"/>
          </p:cNvSpPr>
          <p:nvPr>
            <p:ph type="dt" sz="half" idx="10"/>
          </p:nvPr>
        </p:nvSpPr>
        <p:spPr/>
        <p:txBody>
          <a:bodyPr/>
          <a:lstStyle/>
          <a:p>
            <a:fld id="{D0F2F222-D2A5-4AA6-8C4E-6B568E17DCFC}" type="datetimeFigureOut">
              <a:rPr lang="en-US" smtClean="0"/>
              <a:t>2/1/2022</a:t>
            </a:fld>
            <a:endParaRPr lang="en-US"/>
          </a:p>
        </p:txBody>
      </p:sp>
      <p:sp>
        <p:nvSpPr>
          <p:cNvPr id="4" name="Footer Placeholder 3">
            <a:extLst>
              <a:ext uri="{FF2B5EF4-FFF2-40B4-BE49-F238E27FC236}">
                <a16:creationId xmlns:a16="http://schemas.microsoft.com/office/drawing/2014/main" id="{BF24CA0F-900D-4970-A7D8-AA2516F37E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1EBC4F-86FD-456A-B8E4-A00C90D43787}"/>
              </a:ext>
            </a:extLst>
          </p:cNvPr>
          <p:cNvSpPr>
            <a:spLocks noGrp="1"/>
          </p:cNvSpPr>
          <p:nvPr>
            <p:ph type="sldNum" sz="quarter" idx="12"/>
          </p:nvPr>
        </p:nvSpPr>
        <p:spPr/>
        <p:txBody>
          <a:bodyPr/>
          <a:lstStyle/>
          <a:p>
            <a:fld id="{1A10661F-7386-464D-AAE8-AABC233C6DB5}" type="slidenum">
              <a:rPr lang="en-US" smtClean="0"/>
              <a:t>‹#›</a:t>
            </a:fld>
            <a:endParaRPr lang="en-US"/>
          </a:p>
        </p:txBody>
      </p:sp>
    </p:spTree>
    <p:extLst>
      <p:ext uri="{BB962C8B-B14F-4D97-AF65-F5344CB8AC3E}">
        <p14:creationId xmlns:p14="http://schemas.microsoft.com/office/powerpoint/2010/main" val="120288007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127EFE-BCAA-4050-911C-C89ADB64E243}"/>
              </a:ext>
            </a:extLst>
          </p:cNvPr>
          <p:cNvSpPr>
            <a:spLocks noGrp="1"/>
          </p:cNvSpPr>
          <p:nvPr>
            <p:ph type="dt" sz="half" idx="10"/>
          </p:nvPr>
        </p:nvSpPr>
        <p:spPr/>
        <p:txBody>
          <a:bodyPr/>
          <a:lstStyle/>
          <a:p>
            <a:fld id="{D0F2F222-D2A5-4AA6-8C4E-6B568E17DCFC}" type="datetimeFigureOut">
              <a:rPr lang="en-US" smtClean="0"/>
              <a:t>2/1/2022</a:t>
            </a:fld>
            <a:endParaRPr lang="en-US"/>
          </a:p>
        </p:txBody>
      </p:sp>
      <p:sp>
        <p:nvSpPr>
          <p:cNvPr id="3" name="Footer Placeholder 2">
            <a:extLst>
              <a:ext uri="{FF2B5EF4-FFF2-40B4-BE49-F238E27FC236}">
                <a16:creationId xmlns:a16="http://schemas.microsoft.com/office/drawing/2014/main" id="{A0D8CB3A-454F-4F73-B433-32EA927114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3345C3B-179C-421A-8F49-2E00C29BF631}"/>
              </a:ext>
            </a:extLst>
          </p:cNvPr>
          <p:cNvSpPr>
            <a:spLocks noGrp="1"/>
          </p:cNvSpPr>
          <p:nvPr>
            <p:ph type="sldNum" sz="quarter" idx="12"/>
          </p:nvPr>
        </p:nvSpPr>
        <p:spPr/>
        <p:txBody>
          <a:bodyPr/>
          <a:lstStyle/>
          <a:p>
            <a:fld id="{1A10661F-7386-464D-AAE8-AABC233C6DB5}" type="slidenum">
              <a:rPr lang="en-US" smtClean="0"/>
              <a:t>‹#›</a:t>
            </a:fld>
            <a:endParaRPr lang="en-US"/>
          </a:p>
        </p:txBody>
      </p:sp>
    </p:spTree>
    <p:extLst>
      <p:ext uri="{BB962C8B-B14F-4D97-AF65-F5344CB8AC3E}">
        <p14:creationId xmlns:p14="http://schemas.microsoft.com/office/powerpoint/2010/main" val="3070759310"/>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127EFE-BCAA-4050-911C-C89ADB64E243}"/>
              </a:ext>
            </a:extLst>
          </p:cNvPr>
          <p:cNvSpPr>
            <a:spLocks noGrp="1"/>
          </p:cNvSpPr>
          <p:nvPr>
            <p:ph type="dt" sz="half" idx="10"/>
          </p:nvPr>
        </p:nvSpPr>
        <p:spPr/>
        <p:txBody>
          <a:bodyPr/>
          <a:lstStyle/>
          <a:p>
            <a:fld id="{D0F2F222-D2A5-4AA6-8C4E-6B568E17DCFC}" type="datetimeFigureOut">
              <a:rPr lang="en-US" smtClean="0"/>
              <a:t>2/1/2022</a:t>
            </a:fld>
            <a:endParaRPr lang="en-US"/>
          </a:p>
        </p:txBody>
      </p:sp>
      <p:sp>
        <p:nvSpPr>
          <p:cNvPr id="3" name="Footer Placeholder 2">
            <a:extLst>
              <a:ext uri="{FF2B5EF4-FFF2-40B4-BE49-F238E27FC236}">
                <a16:creationId xmlns:a16="http://schemas.microsoft.com/office/drawing/2014/main" id="{A0D8CB3A-454F-4F73-B433-32EA927114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3345C3B-179C-421A-8F49-2E00C29BF631}"/>
              </a:ext>
            </a:extLst>
          </p:cNvPr>
          <p:cNvSpPr>
            <a:spLocks noGrp="1"/>
          </p:cNvSpPr>
          <p:nvPr>
            <p:ph type="sldNum" sz="quarter" idx="12"/>
          </p:nvPr>
        </p:nvSpPr>
        <p:spPr/>
        <p:txBody>
          <a:bodyPr/>
          <a:lstStyle/>
          <a:p>
            <a:fld id="{1A10661F-7386-464D-AAE8-AABC233C6DB5}" type="slidenum">
              <a:rPr lang="en-US" smtClean="0"/>
              <a:t>‹#›</a:t>
            </a:fld>
            <a:endParaRPr lang="en-US"/>
          </a:p>
        </p:txBody>
      </p:sp>
      <p:sp>
        <p:nvSpPr>
          <p:cNvPr id="8" name="Picture Placeholder 7">
            <a:extLst>
              <a:ext uri="{FF2B5EF4-FFF2-40B4-BE49-F238E27FC236}">
                <a16:creationId xmlns:a16="http://schemas.microsoft.com/office/drawing/2014/main" id="{0F9BE138-42DF-49E9-8A95-7CDD1A50B2FE}"/>
              </a:ext>
            </a:extLst>
          </p:cNvPr>
          <p:cNvSpPr>
            <a:spLocks noGrp="1"/>
          </p:cNvSpPr>
          <p:nvPr>
            <p:ph type="pic" sz="quarter" idx="13"/>
          </p:nvPr>
        </p:nvSpPr>
        <p:spPr>
          <a:xfrm>
            <a:off x="1538515" y="0"/>
            <a:ext cx="10653485" cy="2257425"/>
          </a:xfrm>
        </p:spPr>
        <p:txBody>
          <a:bodyPr/>
          <a:lstStyle/>
          <a:p>
            <a:endParaRPr lang="en-US"/>
          </a:p>
        </p:txBody>
      </p:sp>
    </p:spTree>
    <p:extLst>
      <p:ext uri="{BB962C8B-B14F-4D97-AF65-F5344CB8AC3E}">
        <p14:creationId xmlns:p14="http://schemas.microsoft.com/office/powerpoint/2010/main" val="173393447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62E963A-4EEC-43A2-90E1-14840AC2E603}"/>
              </a:ext>
            </a:extLst>
          </p:cNvPr>
          <p:cNvSpPr>
            <a:spLocks noGrp="1"/>
          </p:cNvSpPr>
          <p:nvPr>
            <p:ph type="pic" sz="quarter" idx="13"/>
          </p:nvPr>
        </p:nvSpPr>
        <p:spPr>
          <a:xfrm>
            <a:off x="0" y="0"/>
            <a:ext cx="12192000" cy="3193143"/>
          </a:xfrm>
        </p:spPr>
        <p:txBody>
          <a:bodyPr/>
          <a:lstStyle/>
          <a:p>
            <a:endParaRPr lang="en-US"/>
          </a:p>
        </p:txBody>
      </p:sp>
      <p:sp>
        <p:nvSpPr>
          <p:cNvPr id="2" name="Date Placeholder 1">
            <a:extLst>
              <a:ext uri="{FF2B5EF4-FFF2-40B4-BE49-F238E27FC236}">
                <a16:creationId xmlns:a16="http://schemas.microsoft.com/office/drawing/2014/main" id="{92127EFE-BCAA-4050-911C-C89ADB64E243}"/>
              </a:ext>
            </a:extLst>
          </p:cNvPr>
          <p:cNvSpPr>
            <a:spLocks noGrp="1"/>
          </p:cNvSpPr>
          <p:nvPr>
            <p:ph type="dt" sz="half" idx="10"/>
          </p:nvPr>
        </p:nvSpPr>
        <p:spPr/>
        <p:txBody>
          <a:bodyPr/>
          <a:lstStyle/>
          <a:p>
            <a:fld id="{D0F2F222-D2A5-4AA6-8C4E-6B568E17DCFC}" type="datetimeFigureOut">
              <a:rPr lang="en-US" smtClean="0"/>
              <a:t>2/1/2022</a:t>
            </a:fld>
            <a:endParaRPr lang="en-US"/>
          </a:p>
        </p:txBody>
      </p:sp>
      <p:sp>
        <p:nvSpPr>
          <p:cNvPr id="3" name="Footer Placeholder 2">
            <a:extLst>
              <a:ext uri="{FF2B5EF4-FFF2-40B4-BE49-F238E27FC236}">
                <a16:creationId xmlns:a16="http://schemas.microsoft.com/office/drawing/2014/main" id="{A0D8CB3A-454F-4F73-B433-32EA927114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3345C3B-179C-421A-8F49-2E00C29BF631}"/>
              </a:ext>
            </a:extLst>
          </p:cNvPr>
          <p:cNvSpPr>
            <a:spLocks noGrp="1"/>
          </p:cNvSpPr>
          <p:nvPr>
            <p:ph type="sldNum" sz="quarter" idx="12"/>
          </p:nvPr>
        </p:nvSpPr>
        <p:spPr/>
        <p:txBody>
          <a:bodyPr/>
          <a:lstStyle/>
          <a:p>
            <a:fld id="{1A10661F-7386-464D-AAE8-AABC233C6DB5}" type="slidenum">
              <a:rPr lang="en-US" smtClean="0"/>
              <a:t>‹#›</a:t>
            </a:fld>
            <a:endParaRPr lang="en-US"/>
          </a:p>
        </p:txBody>
      </p:sp>
    </p:spTree>
    <p:extLst>
      <p:ext uri="{BB962C8B-B14F-4D97-AF65-F5344CB8AC3E}">
        <p14:creationId xmlns:p14="http://schemas.microsoft.com/office/powerpoint/2010/main" val="2334661056"/>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A03EEB-99B2-4C0F-B330-532C6B72BC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F56FCC5-FA5E-455F-90C0-3FFA04664F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576599-0D56-41DD-9268-5F60893430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F2F222-D2A5-4AA6-8C4E-6B568E17DCFC}" type="datetimeFigureOut">
              <a:rPr lang="en-US" smtClean="0"/>
              <a:t>2/1/2022</a:t>
            </a:fld>
            <a:endParaRPr lang="en-US"/>
          </a:p>
        </p:txBody>
      </p:sp>
      <p:sp>
        <p:nvSpPr>
          <p:cNvPr id="5" name="Footer Placeholder 4">
            <a:extLst>
              <a:ext uri="{FF2B5EF4-FFF2-40B4-BE49-F238E27FC236}">
                <a16:creationId xmlns:a16="http://schemas.microsoft.com/office/drawing/2014/main" id="{80E164BA-FA60-4D4C-B8EE-6E01BCB8FF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EEABC26-92DC-4E2B-870F-B0BE3B06DF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10661F-7386-464D-AAE8-AABC233C6DB5}" type="slidenum">
              <a:rPr lang="en-US" smtClean="0"/>
              <a:t>‹#›</a:t>
            </a:fld>
            <a:endParaRPr lang="en-US"/>
          </a:p>
        </p:txBody>
      </p:sp>
    </p:spTree>
    <p:extLst>
      <p:ext uri="{BB962C8B-B14F-4D97-AF65-F5344CB8AC3E}">
        <p14:creationId xmlns:p14="http://schemas.microsoft.com/office/powerpoint/2010/main" val="5893753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4" r:id="rId8"/>
    <p:sldLayoutId id="2147483662" r:id="rId9"/>
    <p:sldLayoutId id="2147483663" r:id="rId10"/>
    <p:sldLayoutId id="2147483661" r:id="rId11"/>
    <p:sldLayoutId id="2147483660" r:id="rId12"/>
    <p:sldLayoutId id="2147483656" r:id="rId13"/>
    <p:sldLayoutId id="2147483657" r:id="rId14"/>
    <p:sldLayoutId id="2147483658" r:id="rId15"/>
    <p:sldLayoutId id="2147483659" r:id="rId16"/>
  </p:sldLayoutIdLst>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2.xml"/><Relationship Id="rId5" Type="http://schemas.openxmlformats.org/officeDocument/2006/relationships/image" Target="../media/image4.jpg"/><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3" Type="http://schemas.openxmlformats.org/officeDocument/2006/relationships/image" Target="../media/image7.svg"/><Relationship Id="rId7" Type="http://schemas.openxmlformats.org/officeDocument/2006/relationships/image" Target="../media/image11.svg"/><Relationship Id="rId12"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5.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jpg"/><Relationship Id="rId1" Type="http://schemas.openxmlformats.org/officeDocument/2006/relationships/slideLayout" Target="../slideLayouts/slideLayout9.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132093F-4629-488B-A6BF-BE003748FEC4}"/>
              </a:ext>
            </a:extLst>
          </p:cNvPr>
          <p:cNvSpPr/>
          <p:nvPr/>
        </p:nvSpPr>
        <p:spPr>
          <a:xfrm>
            <a:off x="0" y="0"/>
            <a:ext cx="2316365" cy="2317102"/>
          </a:xfrm>
          <a:prstGeom prst="rect">
            <a:avLst/>
          </a:prstGeom>
          <a:pattFill prst="wdUpDiag">
            <a:fgClr>
              <a:srgbClr val="694E4E"/>
            </a:fgClr>
            <a:bgClr>
              <a:srgbClr val="F3C5C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EEEDD4D-E692-44FD-9F6E-B43C62DCB707}"/>
              </a:ext>
            </a:extLst>
          </p:cNvPr>
          <p:cNvSpPr/>
          <p:nvPr/>
        </p:nvSpPr>
        <p:spPr>
          <a:xfrm>
            <a:off x="11581825" y="4523574"/>
            <a:ext cx="610175" cy="2334426"/>
          </a:xfrm>
          <a:prstGeom prst="rect">
            <a:avLst/>
          </a:prstGeom>
          <a:pattFill prst="wdUpDiag">
            <a:fgClr>
              <a:srgbClr val="694E4E"/>
            </a:fgClr>
            <a:bgClr>
              <a:srgbClr val="F3C5C5"/>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Placeholder 11">
            <a:extLst>
              <a:ext uri="{FF2B5EF4-FFF2-40B4-BE49-F238E27FC236}">
                <a16:creationId xmlns:a16="http://schemas.microsoft.com/office/drawing/2014/main" id="{B376E47D-910A-4227-AC2C-71FFB1E0DB0C}"/>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5287" r="15287"/>
          <a:stretch>
            <a:fillRect/>
          </a:stretch>
        </p:blipFill>
        <p:spPr/>
      </p:pic>
      <p:pic>
        <p:nvPicPr>
          <p:cNvPr id="23" name="Picture Placeholder 22">
            <a:extLst>
              <a:ext uri="{FF2B5EF4-FFF2-40B4-BE49-F238E27FC236}">
                <a16:creationId xmlns:a16="http://schemas.microsoft.com/office/drawing/2014/main" id="{F06F9076-3EE2-41C5-98B5-2AED8383320D}"/>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16812" r="16812"/>
          <a:stretch>
            <a:fillRect/>
          </a:stretch>
        </p:blipFill>
        <p:spPr>
          <a:xfrm>
            <a:off x="0" y="4522924"/>
            <a:ext cx="2316365" cy="2335076"/>
          </a:xfrm>
        </p:spPr>
      </p:pic>
      <p:pic>
        <p:nvPicPr>
          <p:cNvPr id="19" name="Picture Placeholder 18">
            <a:extLst>
              <a:ext uri="{FF2B5EF4-FFF2-40B4-BE49-F238E27FC236}">
                <a16:creationId xmlns:a16="http://schemas.microsoft.com/office/drawing/2014/main" id="{192CF228-31B3-4D78-9C58-9D522D937DB9}"/>
              </a:ext>
            </a:extLst>
          </p:cNvPr>
          <p:cNvPicPr>
            <a:picLocks noGrp="1" noChangeAspect="1"/>
          </p:cNvPicPr>
          <p:nvPr>
            <p:ph type="pic" sz="quarter" idx="16"/>
          </p:nvPr>
        </p:nvPicPr>
        <p:blipFill>
          <a:blip r:embed="rId4">
            <a:extLst>
              <a:ext uri="{28A0092B-C50C-407E-A947-70E740481C1C}">
                <a14:useLocalDpi xmlns:a14="http://schemas.microsoft.com/office/drawing/2010/main" val="0"/>
              </a:ext>
            </a:extLst>
          </a:blip>
          <a:srcRect l="16690" r="16690"/>
          <a:stretch>
            <a:fillRect/>
          </a:stretch>
        </p:blipFill>
        <p:spPr>
          <a:xfrm>
            <a:off x="9265459" y="4522924"/>
            <a:ext cx="2316365" cy="2335076"/>
          </a:xfrm>
        </p:spPr>
      </p:pic>
      <p:sp>
        <p:nvSpPr>
          <p:cNvPr id="24" name="Google Shape;322;p42">
            <a:extLst>
              <a:ext uri="{FF2B5EF4-FFF2-40B4-BE49-F238E27FC236}">
                <a16:creationId xmlns:a16="http://schemas.microsoft.com/office/drawing/2014/main" id="{22E0391E-4C5E-4299-9014-A297AC6EE9BF}"/>
              </a:ext>
            </a:extLst>
          </p:cNvPr>
          <p:cNvSpPr txBox="1">
            <a:spLocks/>
          </p:cNvSpPr>
          <p:nvPr/>
        </p:nvSpPr>
        <p:spPr>
          <a:xfrm>
            <a:off x="2334443" y="4443533"/>
            <a:ext cx="5392800" cy="1608924"/>
          </a:xfrm>
          <a:prstGeom prst="rect">
            <a:avLst/>
          </a:prstGeom>
        </p:spPr>
        <p:txBody>
          <a:bodyPr spcFirstLastPara="1" wrap="square" lIns="91425" tIns="201150"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4900" b="1" dirty="0"/>
              <a:t>Marketing</a:t>
            </a:r>
            <a:r>
              <a:rPr lang="en-US" b="1" dirty="0"/>
              <a:t> </a:t>
            </a:r>
            <a:r>
              <a:rPr lang="en-US" sz="4900" b="1" dirty="0"/>
              <a:t>Company Profile</a:t>
            </a:r>
            <a:r>
              <a:rPr lang="en-US" b="1" dirty="0"/>
              <a:t> </a:t>
            </a:r>
          </a:p>
        </p:txBody>
      </p:sp>
      <p:sp>
        <p:nvSpPr>
          <p:cNvPr id="25" name="Google Shape;323;p42">
            <a:extLst>
              <a:ext uri="{FF2B5EF4-FFF2-40B4-BE49-F238E27FC236}">
                <a16:creationId xmlns:a16="http://schemas.microsoft.com/office/drawing/2014/main" id="{69EDB504-99A9-4AEA-A9DB-845AB0A658E5}"/>
              </a:ext>
            </a:extLst>
          </p:cNvPr>
          <p:cNvSpPr txBox="1">
            <a:spLocks/>
          </p:cNvSpPr>
          <p:nvPr/>
        </p:nvSpPr>
        <p:spPr>
          <a:xfrm>
            <a:off x="2334442" y="6154057"/>
            <a:ext cx="6931016" cy="685969"/>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Font typeface="Calibri" panose="020F0502020204030204" pitchFamily="34" charset="0"/>
              <a:buChar char="―"/>
            </a:pPr>
            <a:r>
              <a:rPr lang="en-US" dirty="0">
                <a:solidFill>
                  <a:schemeClr val="tx1">
                    <a:lumMod val="65000"/>
                    <a:lumOff val="35000"/>
                  </a:schemeClr>
                </a:solidFill>
              </a:rPr>
              <a:t>Here insert your company slogan</a:t>
            </a:r>
          </a:p>
        </p:txBody>
      </p:sp>
      <p:pic>
        <p:nvPicPr>
          <p:cNvPr id="57" name="Picture Placeholder 56">
            <a:extLst>
              <a:ext uri="{FF2B5EF4-FFF2-40B4-BE49-F238E27FC236}">
                <a16:creationId xmlns:a16="http://schemas.microsoft.com/office/drawing/2014/main" id="{70F4B842-4364-4999-87E5-1BC64FECEC2B}"/>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t="15649" b="15649"/>
          <a:stretch>
            <a:fillRect/>
          </a:stretch>
        </p:blipFill>
        <p:spPr/>
      </p:pic>
    </p:spTree>
    <p:extLst>
      <p:ext uri="{BB962C8B-B14F-4D97-AF65-F5344CB8AC3E}">
        <p14:creationId xmlns:p14="http://schemas.microsoft.com/office/powerpoint/2010/main" val="400297476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nodeType="withEffect">
                                  <p:stCondLst>
                                    <p:cond delay="5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100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nodeType="withEffect">
                                  <p:stCondLst>
                                    <p:cond delay="1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par>
                          <p:cTn id="17" fill="hold">
                            <p:stCondLst>
                              <p:cond delay="2000"/>
                            </p:stCondLst>
                            <p:childTnLst>
                              <p:par>
                                <p:cTn id="18" presetID="10" presetClass="entr" presetSubtype="0"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par>
                          <p:cTn id="21" fill="hold">
                            <p:stCondLst>
                              <p:cond delay="2500"/>
                            </p:stCondLst>
                            <p:childTnLst>
                              <p:par>
                                <p:cTn id="22" presetID="10" presetClass="entr" presetSubtype="0" fill="hold" grpId="0"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DBE4693-06D0-4345-A221-447B0FBDC4F0}"/>
              </a:ext>
            </a:extLst>
          </p:cNvPr>
          <p:cNvSpPr/>
          <p:nvPr/>
        </p:nvSpPr>
        <p:spPr>
          <a:xfrm>
            <a:off x="1117600" y="0"/>
            <a:ext cx="1567543" cy="6858000"/>
          </a:xfrm>
          <a:prstGeom prst="rect">
            <a:avLst/>
          </a:prstGeom>
          <a:pattFill prst="wdUpDiag">
            <a:fgClr>
              <a:srgbClr val="694E4E"/>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Placeholder 8">
            <a:extLst>
              <a:ext uri="{FF2B5EF4-FFF2-40B4-BE49-F238E27FC236}">
                <a16:creationId xmlns:a16="http://schemas.microsoft.com/office/drawing/2014/main" id="{1FD14963-DE65-43F6-BE03-60A1CF2DC9D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0286" b="10286"/>
          <a:stretch>
            <a:fillRect/>
          </a:stretch>
        </p:blipFill>
        <p:spPr/>
      </p:pic>
      <p:sp>
        <p:nvSpPr>
          <p:cNvPr id="10" name="Google Shape;322;p42">
            <a:extLst>
              <a:ext uri="{FF2B5EF4-FFF2-40B4-BE49-F238E27FC236}">
                <a16:creationId xmlns:a16="http://schemas.microsoft.com/office/drawing/2014/main" id="{48331CB9-B0E2-4F73-91D1-051B65AF406D}"/>
              </a:ext>
            </a:extLst>
          </p:cNvPr>
          <p:cNvSpPr txBox="1">
            <a:spLocks/>
          </p:cNvSpPr>
          <p:nvPr/>
        </p:nvSpPr>
        <p:spPr>
          <a:xfrm>
            <a:off x="6323406" y="1637076"/>
            <a:ext cx="3576158" cy="999324"/>
          </a:xfrm>
          <a:prstGeom prst="rect">
            <a:avLst/>
          </a:prstGeom>
        </p:spPr>
        <p:txBody>
          <a:bodyPr spcFirstLastPara="1" wrap="square" lIns="91425" tIns="201150"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4900" b="1" dirty="0"/>
              <a:t>About Us</a:t>
            </a:r>
            <a:endParaRPr lang="en-US" b="1" dirty="0"/>
          </a:p>
        </p:txBody>
      </p:sp>
      <p:sp>
        <p:nvSpPr>
          <p:cNvPr id="11" name="Google Shape;323;p42">
            <a:extLst>
              <a:ext uri="{FF2B5EF4-FFF2-40B4-BE49-F238E27FC236}">
                <a16:creationId xmlns:a16="http://schemas.microsoft.com/office/drawing/2014/main" id="{39A75501-0E0E-46E1-9EE3-C1397AE7F960}"/>
              </a:ext>
            </a:extLst>
          </p:cNvPr>
          <p:cNvSpPr txBox="1">
            <a:spLocks/>
          </p:cNvSpPr>
          <p:nvPr/>
        </p:nvSpPr>
        <p:spPr>
          <a:xfrm>
            <a:off x="6323406" y="2496457"/>
            <a:ext cx="5607337" cy="2398598"/>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0"/>
              </a:spcBef>
              <a:buFont typeface="Arial" panose="020B0604020202020204" pitchFamily="34" charset="0"/>
              <a:buNone/>
            </a:pPr>
            <a:r>
              <a:rPr lang="en-US" sz="1800" dirty="0">
                <a:solidFill>
                  <a:schemeClr val="tx1">
                    <a:lumMod val="65000"/>
                    <a:lumOff val="35000"/>
                  </a:schemeClr>
                </a:solidFill>
              </a:rPr>
              <a:t>Unlike any advertising agency, The Marketing Company is a brand-marketing firm whose approach is more like that of a fully-integrated marketing department. This means not only creating and developing marketing messages to be distributed among all selected media and managing those messages, but also making sure that the messages and promises can be delivered. This means working with management and staff to ensure every detail of “the experience” a client or customer may have meets.</a:t>
            </a:r>
          </a:p>
        </p:txBody>
      </p:sp>
      <p:sp>
        <p:nvSpPr>
          <p:cNvPr id="12" name="Slide Number Placeholder 5">
            <a:extLst>
              <a:ext uri="{FF2B5EF4-FFF2-40B4-BE49-F238E27FC236}">
                <a16:creationId xmlns:a16="http://schemas.microsoft.com/office/drawing/2014/main" id="{A2EAF521-7751-4D45-BC38-4B5A4E49CB2D}"/>
              </a:ext>
            </a:extLst>
          </p:cNvPr>
          <p:cNvSpPr txBox="1">
            <a:spLocks/>
          </p:cNvSpPr>
          <p:nvPr/>
        </p:nvSpPr>
        <p:spPr>
          <a:xfrm>
            <a:off x="11567882" y="6356350"/>
            <a:ext cx="47656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1A10661F-7386-464D-AAE8-AABC233C6DB5}" type="slidenum">
              <a:rPr lang="en-US" sz="1400" b="1" smtClean="0"/>
              <a:pPr algn="l"/>
              <a:t>2</a:t>
            </a:fld>
            <a:endParaRPr lang="en-US" sz="1400" b="1" dirty="0"/>
          </a:p>
        </p:txBody>
      </p:sp>
    </p:spTree>
    <p:extLst>
      <p:ext uri="{BB962C8B-B14F-4D97-AF65-F5344CB8AC3E}">
        <p14:creationId xmlns:p14="http://schemas.microsoft.com/office/powerpoint/2010/main" val="1635396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323;p42">
            <a:extLst>
              <a:ext uri="{FF2B5EF4-FFF2-40B4-BE49-F238E27FC236}">
                <a16:creationId xmlns:a16="http://schemas.microsoft.com/office/drawing/2014/main" id="{A8E4C24A-0A7C-43EB-8027-268B593AC778}"/>
              </a:ext>
            </a:extLst>
          </p:cNvPr>
          <p:cNvSpPr txBox="1">
            <a:spLocks/>
          </p:cNvSpPr>
          <p:nvPr/>
        </p:nvSpPr>
        <p:spPr>
          <a:xfrm>
            <a:off x="610175" y="5332446"/>
            <a:ext cx="10957707" cy="91444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0"/>
              </a:spcBef>
              <a:buFont typeface="Arial" panose="020B0604020202020204" pitchFamily="34" charset="0"/>
              <a:buNone/>
            </a:pPr>
            <a:r>
              <a:rPr lang="en-US" sz="1800" dirty="0">
                <a:solidFill>
                  <a:schemeClr val="tx1">
                    <a:lumMod val="65000"/>
                    <a:lumOff val="35000"/>
                  </a:schemeClr>
                </a:solidFill>
              </a:rPr>
              <a:t>From this standpoint, one could view our approach as more as a business consultant with a solution based,  brand-marketing emphasis. We provide branding from the inside-out, so when it comes to creating a logo or other elements, we've got you covered.</a:t>
            </a:r>
          </a:p>
          <a:p>
            <a:pPr marL="0" indent="0" algn="just">
              <a:spcBef>
                <a:spcPts val="0"/>
              </a:spcBef>
              <a:buFont typeface="Arial" panose="020B0604020202020204" pitchFamily="34" charset="0"/>
              <a:buNone/>
            </a:pPr>
            <a:endParaRPr lang="en-US" sz="1800" dirty="0">
              <a:solidFill>
                <a:schemeClr val="tx1">
                  <a:lumMod val="65000"/>
                  <a:lumOff val="35000"/>
                </a:schemeClr>
              </a:solidFill>
            </a:endParaRPr>
          </a:p>
        </p:txBody>
      </p:sp>
      <p:sp>
        <p:nvSpPr>
          <p:cNvPr id="9" name="Slide Number Placeholder 5">
            <a:extLst>
              <a:ext uri="{FF2B5EF4-FFF2-40B4-BE49-F238E27FC236}">
                <a16:creationId xmlns:a16="http://schemas.microsoft.com/office/drawing/2014/main" id="{5BB8050A-2676-4B76-A4FB-791AC8990087}"/>
              </a:ext>
            </a:extLst>
          </p:cNvPr>
          <p:cNvSpPr txBox="1">
            <a:spLocks/>
          </p:cNvSpPr>
          <p:nvPr/>
        </p:nvSpPr>
        <p:spPr>
          <a:xfrm>
            <a:off x="11567882" y="6356350"/>
            <a:ext cx="47656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1A10661F-7386-464D-AAE8-AABC233C6DB5}" type="slidenum">
              <a:rPr lang="en-US" sz="1400" b="1" smtClean="0"/>
              <a:pPr algn="l"/>
              <a:t>3</a:t>
            </a:fld>
            <a:endParaRPr lang="en-US" sz="1400" b="1" dirty="0"/>
          </a:p>
        </p:txBody>
      </p:sp>
      <p:pic>
        <p:nvPicPr>
          <p:cNvPr id="13" name="Picture Placeholder 12">
            <a:extLst>
              <a:ext uri="{FF2B5EF4-FFF2-40B4-BE49-F238E27FC236}">
                <a16:creationId xmlns:a16="http://schemas.microsoft.com/office/drawing/2014/main" id="{5F50088B-7C76-4F2E-ACF9-14B7D9218635}"/>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30361" b="30361"/>
          <a:stretch/>
        </p:blipFill>
        <p:spPr/>
      </p:pic>
      <p:sp>
        <p:nvSpPr>
          <p:cNvPr id="6" name="Google Shape;322;p42">
            <a:extLst>
              <a:ext uri="{FF2B5EF4-FFF2-40B4-BE49-F238E27FC236}">
                <a16:creationId xmlns:a16="http://schemas.microsoft.com/office/drawing/2014/main" id="{AF5621F4-EBF8-46D0-94F3-2A605FFA9334}"/>
              </a:ext>
            </a:extLst>
          </p:cNvPr>
          <p:cNvSpPr txBox="1">
            <a:spLocks/>
          </p:cNvSpPr>
          <p:nvPr/>
        </p:nvSpPr>
        <p:spPr>
          <a:xfrm>
            <a:off x="610175" y="4429453"/>
            <a:ext cx="3576158" cy="999324"/>
          </a:xfrm>
          <a:prstGeom prst="rect">
            <a:avLst/>
          </a:prstGeom>
        </p:spPr>
        <p:txBody>
          <a:bodyPr spcFirstLastPara="1" wrap="square" lIns="91425" tIns="201150"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4900" b="1" dirty="0"/>
              <a:t>Our Vision</a:t>
            </a:r>
            <a:endParaRPr lang="en-US" b="1" dirty="0"/>
          </a:p>
        </p:txBody>
      </p:sp>
      <p:sp>
        <p:nvSpPr>
          <p:cNvPr id="3" name="Rectangle 2">
            <a:extLst>
              <a:ext uri="{FF2B5EF4-FFF2-40B4-BE49-F238E27FC236}">
                <a16:creationId xmlns:a16="http://schemas.microsoft.com/office/drawing/2014/main" id="{FB8DA469-6FA6-4B7D-AD04-6C74F880D129}"/>
              </a:ext>
            </a:extLst>
          </p:cNvPr>
          <p:cNvSpPr/>
          <p:nvPr/>
        </p:nvSpPr>
        <p:spPr>
          <a:xfrm>
            <a:off x="0" y="4630057"/>
            <a:ext cx="610175" cy="1520497"/>
          </a:xfrm>
          <a:prstGeom prst="rect">
            <a:avLst/>
          </a:prstGeom>
          <a:pattFill prst="wdUpDiag">
            <a:fgClr>
              <a:srgbClr val="694E4E"/>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1389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694E4E"/>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04F58BF6-BC70-4200-A8D9-A558D9CB9EEE}"/>
              </a:ext>
            </a:extLst>
          </p:cNvPr>
          <p:cNvSpPr/>
          <p:nvPr/>
        </p:nvSpPr>
        <p:spPr>
          <a:xfrm>
            <a:off x="3490686" y="-1"/>
            <a:ext cx="5210628" cy="12551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Google Shape;322;p42">
            <a:extLst>
              <a:ext uri="{FF2B5EF4-FFF2-40B4-BE49-F238E27FC236}">
                <a16:creationId xmlns:a16="http://schemas.microsoft.com/office/drawing/2014/main" id="{8C79E17C-FC7B-42A3-9C1B-6A77AA24766E}"/>
              </a:ext>
            </a:extLst>
          </p:cNvPr>
          <p:cNvSpPr txBox="1">
            <a:spLocks/>
          </p:cNvSpPr>
          <p:nvPr/>
        </p:nvSpPr>
        <p:spPr>
          <a:xfrm>
            <a:off x="3490685" y="232474"/>
            <a:ext cx="5210629" cy="999324"/>
          </a:xfrm>
          <a:prstGeom prst="rect">
            <a:avLst/>
          </a:prstGeom>
        </p:spPr>
        <p:txBody>
          <a:bodyPr spcFirstLastPara="1" wrap="square" lIns="91425" tIns="201150"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4900" b="1" dirty="0"/>
              <a:t>How we can help!</a:t>
            </a:r>
            <a:endParaRPr lang="en-US" b="1" dirty="0"/>
          </a:p>
        </p:txBody>
      </p:sp>
      <p:grpSp>
        <p:nvGrpSpPr>
          <p:cNvPr id="4" name="Group 3">
            <a:extLst>
              <a:ext uri="{FF2B5EF4-FFF2-40B4-BE49-F238E27FC236}">
                <a16:creationId xmlns:a16="http://schemas.microsoft.com/office/drawing/2014/main" id="{05E97C63-15E9-426F-8B86-E0FF1720F634}"/>
              </a:ext>
            </a:extLst>
          </p:cNvPr>
          <p:cNvGrpSpPr/>
          <p:nvPr/>
        </p:nvGrpSpPr>
        <p:grpSpPr>
          <a:xfrm>
            <a:off x="8375031" y="2510815"/>
            <a:ext cx="2597482" cy="1295577"/>
            <a:chOff x="8375031" y="2510815"/>
            <a:chExt cx="2597482" cy="1295577"/>
          </a:xfrm>
        </p:grpSpPr>
        <p:sp>
          <p:nvSpPr>
            <p:cNvPr id="5" name="Google Shape;323;p42">
              <a:extLst>
                <a:ext uri="{FF2B5EF4-FFF2-40B4-BE49-F238E27FC236}">
                  <a16:creationId xmlns:a16="http://schemas.microsoft.com/office/drawing/2014/main" id="{D92E388B-5640-420C-A39C-CF718326DE5C}"/>
                </a:ext>
              </a:extLst>
            </p:cNvPr>
            <p:cNvSpPr txBox="1">
              <a:spLocks/>
            </p:cNvSpPr>
            <p:nvPr/>
          </p:nvSpPr>
          <p:spPr>
            <a:xfrm>
              <a:off x="8375031" y="2510815"/>
              <a:ext cx="2597482" cy="421861"/>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1800" b="1" dirty="0"/>
                <a:t>CONSULTING</a:t>
              </a:r>
              <a:endParaRPr lang="en-US" sz="1800" dirty="0"/>
            </a:p>
          </p:txBody>
        </p:sp>
        <p:sp>
          <p:nvSpPr>
            <p:cNvPr id="22" name="Google Shape;323;p42">
              <a:extLst>
                <a:ext uri="{FF2B5EF4-FFF2-40B4-BE49-F238E27FC236}">
                  <a16:creationId xmlns:a16="http://schemas.microsoft.com/office/drawing/2014/main" id="{94875203-8062-4E98-BE9E-5F66E9C8EDAE}"/>
                </a:ext>
              </a:extLst>
            </p:cNvPr>
            <p:cNvSpPr txBox="1">
              <a:spLocks/>
            </p:cNvSpPr>
            <p:nvPr/>
          </p:nvSpPr>
          <p:spPr>
            <a:xfrm>
              <a:off x="8375031" y="2921887"/>
              <a:ext cx="2597482" cy="884505"/>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1600" dirty="0">
                  <a:solidFill>
                    <a:schemeClr val="bg1"/>
                  </a:solidFill>
                </a:rPr>
                <a:t>Here you can add more info about this item or use it for anything else you need</a:t>
              </a:r>
            </a:p>
          </p:txBody>
        </p:sp>
      </p:grpSp>
      <p:grpSp>
        <p:nvGrpSpPr>
          <p:cNvPr id="3" name="Group 2">
            <a:extLst>
              <a:ext uri="{FF2B5EF4-FFF2-40B4-BE49-F238E27FC236}">
                <a16:creationId xmlns:a16="http://schemas.microsoft.com/office/drawing/2014/main" id="{D78AFDD5-3200-468A-9574-4448A342882F}"/>
              </a:ext>
            </a:extLst>
          </p:cNvPr>
          <p:cNvGrpSpPr/>
          <p:nvPr/>
        </p:nvGrpSpPr>
        <p:grpSpPr>
          <a:xfrm>
            <a:off x="4797260" y="2510815"/>
            <a:ext cx="2597482" cy="1295577"/>
            <a:chOff x="4797260" y="2510815"/>
            <a:chExt cx="2597482" cy="1295577"/>
          </a:xfrm>
        </p:grpSpPr>
        <p:sp>
          <p:nvSpPr>
            <p:cNvPr id="28" name="Google Shape;323;p42">
              <a:extLst>
                <a:ext uri="{FF2B5EF4-FFF2-40B4-BE49-F238E27FC236}">
                  <a16:creationId xmlns:a16="http://schemas.microsoft.com/office/drawing/2014/main" id="{B3389BB5-A39E-4A54-BC47-E3A1DC8E7561}"/>
                </a:ext>
              </a:extLst>
            </p:cNvPr>
            <p:cNvSpPr txBox="1">
              <a:spLocks/>
            </p:cNvSpPr>
            <p:nvPr/>
          </p:nvSpPr>
          <p:spPr>
            <a:xfrm>
              <a:off x="4797260" y="2510815"/>
              <a:ext cx="2597482" cy="421861"/>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1800" b="1" dirty="0"/>
                <a:t>DIGITAL &amp; SOCIAL MEDIA</a:t>
              </a:r>
            </a:p>
          </p:txBody>
        </p:sp>
        <p:sp>
          <p:nvSpPr>
            <p:cNvPr id="30" name="Google Shape;323;p42">
              <a:extLst>
                <a:ext uri="{FF2B5EF4-FFF2-40B4-BE49-F238E27FC236}">
                  <a16:creationId xmlns:a16="http://schemas.microsoft.com/office/drawing/2014/main" id="{9B341D56-2DC9-44B7-AD3B-7417EAA14A80}"/>
                </a:ext>
              </a:extLst>
            </p:cNvPr>
            <p:cNvSpPr txBox="1">
              <a:spLocks/>
            </p:cNvSpPr>
            <p:nvPr/>
          </p:nvSpPr>
          <p:spPr>
            <a:xfrm>
              <a:off x="4797260" y="2921887"/>
              <a:ext cx="2597482" cy="884505"/>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1600" dirty="0">
                  <a:solidFill>
                    <a:schemeClr val="bg1"/>
                  </a:solidFill>
                </a:rPr>
                <a:t>Here you can add more info about this item or use it for anything else you need</a:t>
              </a:r>
            </a:p>
          </p:txBody>
        </p:sp>
      </p:grpSp>
      <p:grpSp>
        <p:nvGrpSpPr>
          <p:cNvPr id="2" name="Group 1">
            <a:extLst>
              <a:ext uri="{FF2B5EF4-FFF2-40B4-BE49-F238E27FC236}">
                <a16:creationId xmlns:a16="http://schemas.microsoft.com/office/drawing/2014/main" id="{BBB7BE69-2C19-400B-848D-83C73E0584FF}"/>
              </a:ext>
            </a:extLst>
          </p:cNvPr>
          <p:cNvGrpSpPr/>
          <p:nvPr/>
        </p:nvGrpSpPr>
        <p:grpSpPr>
          <a:xfrm>
            <a:off x="1219488" y="2510815"/>
            <a:ext cx="2597482" cy="1295577"/>
            <a:chOff x="1219488" y="2510815"/>
            <a:chExt cx="2597482" cy="1295577"/>
          </a:xfrm>
        </p:grpSpPr>
        <p:sp>
          <p:nvSpPr>
            <p:cNvPr id="32" name="Google Shape;323;p42">
              <a:extLst>
                <a:ext uri="{FF2B5EF4-FFF2-40B4-BE49-F238E27FC236}">
                  <a16:creationId xmlns:a16="http://schemas.microsoft.com/office/drawing/2014/main" id="{89E545BE-2136-4A7F-A201-A5CC783E7591}"/>
                </a:ext>
              </a:extLst>
            </p:cNvPr>
            <p:cNvSpPr txBox="1">
              <a:spLocks/>
            </p:cNvSpPr>
            <p:nvPr/>
          </p:nvSpPr>
          <p:spPr>
            <a:xfrm>
              <a:off x="1219488" y="2510815"/>
              <a:ext cx="2597482" cy="421861"/>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1800" b="1" dirty="0"/>
                <a:t>BRAND MARKETING</a:t>
              </a:r>
            </a:p>
          </p:txBody>
        </p:sp>
        <p:sp>
          <p:nvSpPr>
            <p:cNvPr id="34" name="Google Shape;323;p42">
              <a:extLst>
                <a:ext uri="{FF2B5EF4-FFF2-40B4-BE49-F238E27FC236}">
                  <a16:creationId xmlns:a16="http://schemas.microsoft.com/office/drawing/2014/main" id="{F413A1A0-B5D0-4285-A5C4-0D68E9799CD8}"/>
                </a:ext>
              </a:extLst>
            </p:cNvPr>
            <p:cNvSpPr txBox="1">
              <a:spLocks/>
            </p:cNvSpPr>
            <p:nvPr/>
          </p:nvSpPr>
          <p:spPr>
            <a:xfrm>
              <a:off x="1219488" y="2921887"/>
              <a:ext cx="2597482" cy="884505"/>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1600" dirty="0">
                  <a:solidFill>
                    <a:schemeClr val="bg1"/>
                  </a:solidFill>
                </a:rPr>
                <a:t>Here you can add more info about this item or use it for anything else you need</a:t>
              </a:r>
            </a:p>
          </p:txBody>
        </p:sp>
      </p:grpSp>
      <p:grpSp>
        <p:nvGrpSpPr>
          <p:cNvPr id="6" name="Group 5">
            <a:extLst>
              <a:ext uri="{FF2B5EF4-FFF2-40B4-BE49-F238E27FC236}">
                <a16:creationId xmlns:a16="http://schemas.microsoft.com/office/drawing/2014/main" id="{384F3088-112E-4461-BA0C-08E2C544BDF8}"/>
              </a:ext>
            </a:extLst>
          </p:cNvPr>
          <p:cNvGrpSpPr/>
          <p:nvPr/>
        </p:nvGrpSpPr>
        <p:grpSpPr>
          <a:xfrm>
            <a:off x="8375031" y="4901916"/>
            <a:ext cx="2597482" cy="1295577"/>
            <a:chOff x="8375031" y="4901916"/>
            <a:chExt cx="2597482" cy="1295577"/>
          </a:xfrm>
        </p:grpSpPr>
        <p:sp>
          <p:nvSpPr>
            <p:cNvPr id="48" name="Google Shape;323;p42">
              <a:extLst>
                <a:ext uri="{FF2B5EF4-FFF2-40B4-BE49-F238E27FC236}">
                  <a16:creationId xmlns:a16="http://schemas.microsoft.com/office/drawing/2014/main" id="{39C16ABA-EEF7-461B-A10C-866B1D601B1F}"/>
                </a:ext>
              </a:extLst>
            </p:cNvPr>
            <p:cNvSpPr txBox="1">
              <a:spLocks/>
            </p:cNvSpPr>
            <p:nvPr/>
          </p:nvSpPr>
          <p:spPr>
            <a:xfrm>
              <a:off x="8375031" y="4901916"/>
              <a:ext cx="2597482" cy="421861"/>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1800" b="1" dirty="0"/>
                <a:t>MUCH MORE</a:t>
              </a:r>
            </a:p>
          </p:txBody>
        </p:sp>
        <p:sp>
          <p:nvSpPr>
            <p:cNvPr id="50" name="Google Shape;323;p42">
              <a:extLst>
                <a:ext uri="{FF2B5EF4-FFF2-40B4-BE49-F238E27FC236}">
                  <a16:creationId xmlns:a16="http://schemas.microsoft.com/office/drawing/2014/main" id="{1B4623E8-2013-464D-9C50-390BBF3B7977}"/>
                </a:ext>
              </a:extLst>
            </p:cNvPr>
            <p:cNvSpPr txBox="1">
              <a:spLocks/>
            </p:cNvSpPr>
            <p:nvPr/>
          </p:nvSpPr>
          <p:spPr>
            <a:xfrm>
              <a:off x="8375031" y="5312988"/>
              <a:ext cx="2597482" cy="884505"/>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1600" dirty="0">
                  <a:solidFill>
                    <a:schemeClr val="bg1"/>
                  </a:solidFill>
                </a:rPr>
                <a:t>Here you can add more info about this item or use it for anything else you need</a:t>
              </a:r>
            </a:p>
          </p:txBody>
        </p:sp>
      </p:grpSp>
      <p:grpSp>
        <p:nvGrpSpPr>
          <p:cNvPr id="7" name="Group 6">
            <a:extLst>
              <a:ext uri="{FF2B5EF4-FFF2-40B4-BE49-F238E27FC236}">
                <a16:creationId xmlns:a16="http://schemas.microsoft.com/office/drawing/2014/main" id="{CDE245D2-FA1D-4C8C-91AA-FCA6C6A10157}"/>
              </a:ext>
            </a:extLst>
          </p:cNvPr>
          <p:cNvGrpSpPr/>
          <p:nvPr/>
        </p:nvGrpSpPr>
        <p:grpSpPr>
          <a:xfrm>
            <a:off x="4797260" y="4901916"/>
            <a:ext cx="2597482" cy="1295577"/>
            <a:chOff x="4797260" y="4901916"/>
            <a:chExt cx="2597482" cy="1295577"/>
          </a:xfrm>
        </p:grpSpPr>
        <p:sp>
          <p:nvSpPr>
            <p:cNvPr id="52" name="Google Shape;323;p42">
              <a:extLst>
                <a:ext uri="{FF2B5EF4-FFF2-40B4-BE49-F238E27FC236}">
                  <a16:creationId xmlns:a16="http://schemas.microsoft.com/office/drawing/2014/main" id="{B3199A21-2C2A-4F40-B872-CE2F66F2A190}"/>
                </a:ext>
              </a:extLst>
            </p:cNvPr>
            <p:cNvSpPr txBox="1">
              <a:spLocks/>
            </p:cNvSpPr>
            <p:nvPr/>
          </p:nvSpPr>
          <p:spPr>
            <a:xfrm>
              <a:off x="4797260" y="4901916"/>
              <a:ext cx="2597482" cy="421861"/>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1800" b="1" dirty="0"/>
                <a:t>GRAPHIC &amp; WEB DESIGN</a:t>
              </a:r>
            </a:p>
          </p:txBody>
        </p:sp>
        <p:sp>
          <p:nvSpPr>
            <p:cNvPr id="54" name="Google Shape;323;p42">
              <a:extLst>
                <a:ext uri="{FF2B5EF4-FFF2-40B4-BE49-F238E27FC236}">
                  <a16:creationId xmlns:a16="http://schemas.microsoft.com/office/drawing/2014/main" id="{3B88F27E-E58D-4930-8150-7E80972A49ED}"/>
                </a:ext>
              </a:extLst>
            </p:cNvPr>
            <p:cNvSpPr txBox="1">
              <a:spLocks/>
            </p:cNvSpPr>
            <p:nvPr/>
          </p:nvSpPr>
          <p:spPr>
            <a:xfrm>
              <a:off x="4797260" y="5312988"/>
              <a:ext cx="2597482" cy="884505"/>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1600" dirty="0">
                  <a:solidFill>
                    <a:schemeClr val="bg1"/>
                  </a:solidFill>
                </a:rPr>
                <a:t>Here you can add more info about this item or use it for anything else you need</a:t>
              </a:r>
            </a:p>
          </p:txBody>
        </p:sp>
      </p:grpSp>
      <p:grpSp>
        <p:nvGrpSpPr>
          <p:cNvPr id="8" name="Group 7">
            <a:extLst>
              <a:ext uri="{FF2B5EF4-FFF2-40B4-BE49-F238E27FC236}">
                <a16:creationId xmlns:a16="http://schemas.microsoft.com/office/drawing/2014/main" id="{1EB89B25-9D2E-401D-98F4-59CEC91F0EC0}"/>
              </a:ext>
            </a:extLst>
          </p:cNvPr>
          <p:cNvGrpSpPr/>
          <p:nvPr/>
        </p:nvGrpSpPr>
        <p:grpSpPr>
          <a:xfrm>
            <a:off x="1219488" y="4901916"/>
            <a:ext cx="2597482" cy="1295577"/>
            <a:chOff x="1219488" y="4901916"/>
            <a:chExt cx="2597482" cy="1295577"/>
          </a:xfrm>
        </p:grpSpPr>
        <p:sp>
          <p:nvSpPr>
            <p:cNvPr id="56" name="Google Shape;323;p42">
              <a:extLst>
                <a:ext uri="{FF2B5EF4-FFF2-40B4-BE49-F238E27FC236}">
                  <a16:creationId xmlns:a16="http://schemas.microsoft.com/office/drawing/2014/main" id="{F8B39215-C7E1-4761-BF64-710D0FB3D8F7}"/>
                </a:ext>
              </a:extLst>
            </p:cNvPr>
            <p:cNvSpPr txBox="1">
              <a:spLocks/>
            </p:cNvSpPr>
            <p:nvPr/>
          </p:nvSpPr>
          <p:spPr>
            <a:xfrm>
              <a:off x="1219488" y="4901916"/>
              <a:ext cx="2597482" cy="421861"/>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1800" b="1" dirty="0"/>
                <a:t>MEDIA BUYING</a:t>
              </a:r>
            </a:p>
          </p:txBody>
        </p:sp>
        <p:sp>
          <p:nvSpPr>
            <p:cNvPr id="58" name="Google Shape;323;p42">
              <a:extLst>
                <a:ext uri="{FF2B5EF4-FFF2-40B4-BE49-F238E27FC236}">
                  <a16:creationId xmlns:a16="http://schemas.microsoft.com/office/drawing/2014/main" id="{45F0B260-F8DF-469C-8B2F-BE4A9C3316DD}"/>
                </a:ext>
              </a:extLst>
            </p:cNvPr>
            <p:cNvSpPr txBox="1">
              <a:spLocks/>
            </p:cNvSpPr>
            <p:nvPr/>
          </p:nvSpPr>
          <p:spPr>
            <a:xfrm>
              <a:off x="1219488" y="5312988"/>
              <a:ext cx="2597482" cy="884505"/>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1600" dirty="0">
                  <a:solidFill>
                    <a:schemeClr val="bg1"/>
                  </a:solidFill>
                </a:rPr>
                <a:t>Here you can add more info about this item or use it for anything else you need</a:t>
              </a:r>
            </a:p>
          </p:txBody>
        </p:sp>
      </p:grpSp>
      <p:pic>
        <p:nvPicPr>
          <p:cNvPr id="60" name="Graphic 59" descr="Target Audience">
            <a:extLst>
              <a:ext uri="{FF2B5EF4-FFF2-40B4-BE49-F238E27FC236}">
                <a16:creationId xmlns:a16="http://schemas.microsoft.com/office/drawing/2014/main" id="{F9B35101-41F7-4651-9772-D3FDD2892E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61028" y="1729059"/>
            <a:ext cx="914400" cy="914400"/>
          </a:xfrm>
          <a:prstGeom prst="rect">
            <a:avLst/>
          </a:prstGeom>
        </p:spPr>
      </p:pic>
      <p:pic>
        <p:nvPicPr>
          <p:cNvPr id="62" name="Graphic 61" descr="Connections">
            <a:extLst>
              <a:ext uri="{FF2B5EF4-FFF2-40B4-BE49-F238E27FC236}">
                <a16:creationId xmlns:a16="http://schemas.microsoft.com/office/drawing/2014/main" id="{0CEEB64C-FA87-405B-92F4-BA40F7AB19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02371" y="1683079"/>
            <a:ext cx="914400" cy="914400"/>
          </a:xfrm>
          <a:prstGeom prst="rect">
            <a:avLst/>
          </a:prstGeom>
        </p:spPr>
      </p:pic>
      <p:pic>
        <p:nvPicPr>
          <p:cNvPr id="63" name="Graphic 62">
            <a:extLst>
              <a:ext uri="{FF2B5EF4-FFF2-40B4-BE49-F238E27FC236}">
                <a16:creationId xmlns:a16="http://schemas.microsoft.com/office/drawing/2014/main" id="{D3C3A4A0-DA01-4E16-8327-CE0BA76C675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61028" y="4269749"/>
            <a:ext cx="856112" cy="622627"/>
          </a:xfrm>
          <a:prstGeom prst="rect">
            <a:avLst/>
          </a:prstGeom>
        </p:spPr>
      </p:pic>
      <p:pic>
        <p:nvPicPr>
          <p:cNvPr id="65" name="Graphic 64">
            <a:extLst>
              <a:ext uri="{FF2B5EF4-FFF2-40B4-BE49-F238E27FC236}">
                <a16:creationId xmlns:a16="http://schemas.microsoft.com/office/drawing/2014/main" id="{4547897B-41B5-4E3F-A97F-BC08272F13A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82518" y="4272187"/>
            <a:ext cx="856112" cy="622627"/>
          </a:xfrm>
          <a:prstGeom prst="rect">
            <a:avLst/>
          </a:prstGeom>
        </p:spPr>
      </p:pic>
      <p:pic>
        <p:nvPicPr>
          <p:cNvPr id="66" name="Graphic 65">
            <a:extLst>
              <a:ext uri="{FF2B5EF4-FFF2-40B4-BE49-F238E27FC236}">
                <a16:creationId xmlns:a16="http://schemas.microsoft.com/office/drawing/2014/main" id="{DFADC304-E462-449F-9283-D5281ED86D0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286633" y="1854964"/>
            <a:ext cx="774278" cy="633501"/>
          </a:xfrm>
          <a:prstGeom prst="rect">
            <a:avLst/>
          </a:prstGeom>
        </p:spPr>
      </p:pic>
      <p:pic>
        <p:nvPicPr>
          <p:cNvPr id="68" name="Graphic 67">
            <a:extLst>
              <a:ext uri="{FF2B5EF4-FFF2-40B4-BE49-F238E27FC236}">
                <a16:creationId xmlns:a16="http://schemas.microsoft.com/office/drawing/2014/main" id="{3930120E-7A1D-42A3-AA52-E6F5431FFE0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386534" y="4257673"/>
            <a:ext cx="674377" cy="613071"/>
          </a:xfrm>
          <a:prstGeom prst="rect">
            <a:avLst/>
          </a:prstGeom>
        </p:spPr>
      </p:pic>
      <p:sp>
        <p:nvSpPr>
          <p:cNvPr id="69" name="Slide Number Placeholder 5">
            <a:extLst>
              <a:ext uri="{FF2B5EF4-FFF2-40B4-BE49-F238E27FC236}">
                <a16:creationId xmlns:a16="http://schemas.microsoft.com/office/drawing/2014/main" id="{A1340632-ACD9-4821-8E06-F8B38046B999}"/>
              </a:ext>
            </a:extLst>
          </p:cNvPr>
          <p:cNvSpPr txBox="1">
            <a:spLocks/>
          </p:cNvSpPr>
          <p:nvPr/>
        </p:nvSpPr>
        <p:spPr>
          <a:xfrm>
            <a:off x="11567882" y="6356350"/>
            <a:ext cx="47656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1A10661F-7386-464D-AAE8-AABC233C6DB5}" type="slidenum">
              <a:rPr lang="en-US" sz="1400" b="1" smtClean="0"/>
              <a:pPr algn="l"/>
              <a:t>4</a:t>
            </a:fld>
            <a:endParaRPr lang="en-US" sz="1400" b="1" dirty="0"/>
          </a:p>
        </p:txBody>
      </p:sp>
    </p:spTree>
    <p:extLst>
      <p:ext uri="{BB962C8B-B14F-4D97-AF65-F5344CB8AC3E}">
        <p14:creationId xmlns:p14="http://schemas.microsoft.com/office/powerpoint/2010/main" val="1262905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p:cTn id="7" dur="500" fill="hold"/>
                                        <p:tgtEl>
                                          <p:spTgt spid="60"/>
                                        </p:tgtEl>
                                        <p:attrNameLst>
                                          <p:attrName>ppt_w</p:attrName>
                                        </p:attrNameLst>
                                      </p:cBhvr>
                                      <p:tavLst>
                                        <p:tav tm="0">
                                          <p:val>
                                            <p:fltVal val="0"/>
                                          </p:val>
                                        </p:tav>
                                        <p:tav tm="100000">
                                          <p:val>
                                            <p:strVal val="#ppt_w"/>
                                          </p:val>
                                        </p:tav>
                                      </p:tavLst>
                                    </p:anim>
                                    <p:anim calcmode="lin" valueType="num">
                                      <p:cBhvr>
                                        <p:cTn id="8" dur="500" fill="hold"/>
                                        <p:tgtEl>
                                          <p:spTgt spid="60"/>
                                        </p:tgtEl>
                                        <p:attrNameLst>
                                          <p:attrName>ppt_h</p:attrName>
                                        </p:attrNameLst>
                                      </p:cBhvr>
                                      <p:tavLst>
                                        <p:tav tm="0">
                                          <p:val>
                                            <p:fltVal val="0"/>
                                          </p:val>
                                        </p:tav>
                                        <p:tav tm="100000">
                                          <p:val>
                                            <p:strVal val="#ppt_h"/>
                                          </p:val>
                                        </p:tav>
                                      </p:tavLst>
                                    </p:anim>
                                    <p:animEffect transition="in" filter="fade">
                                      <p:cBhvr>
                                        <p:cTn id="9" dur="500"/>
                                        <p:tgtEl>
                                          <p:spTgt spid="60"/>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62"/>
                                        </p:tgtEl>
                                        <p:attrNameLst>
                                          <p:attrName>style.visibility</p:attrName>
                                        </p:attrNameLst>
                                      </p:cBhvr>
                                      <p:to>
                                        <p:strVal val="visible"/>
                                      </p:to>
                                    </p:set>
                                    <p:anim calcmode="lin" valueType="num">
                                      <p:cBhvr>
                                        <p:cTn id="17" dur="500" fill="hold"/>
                                        <p:tgtEl>
                                          <p:spTgt spid="62"/>
                                        </p:tgtEl>
                                        <p:attrNameLst>
                                          <p:attrName>ppt_w</p:attrName>
                                        </p:attrNameLst>
                                      </p:cBhvr>
                                      <p:tavLst>
                                        <p:tav tm="0">
                                          <p:val>
                                            <p:fltVal val="0"/>
                                          </p:val>
                                        </p:tav>
                                        <p:tav tm="100000">
                                          <p:val>
                                            <p:strVal val="#ppt_w"/>
                                          </p:val>
                                        </p:tav>
                                      </p:tavLst>
                                    </p:anim>
                                    <p:anim calcmode="lin" valueType="num">
                                      <p:cBhvr>
                                        <p:cTn id="18" dur="500" fill="hold"/>
                                        <p:tgtEl>
                                          <p:spTgt spid="62"/>
                                        </p:tgtEl>
                                        <p:attrNameLst>
                                          <p:attrName>ppt_h</p:attrName>
                                        </p:attrNameLst>
                                      </p:cBhvr>
                                      <p:tavLst>
                                        <p:tav tm="0">
                                          <p:val>
                                            <p:fltVal val="0"/>
                                          </p:val>
                                        </p:tav>
                                        <p:tav tm="100000">
                                          <p:val>
                                            <p:strVal val="#ppt_h"/>
                                          </p:val>
                                        </p:tav>
                                      </p:tavLst>
                                    </p:anim>
                                    <p:animEffect transition="in" filter="fade">
                                      <p:cBhvr>
                                        <p:cTn id="19" dur="500"/>
                                        <p:tgtEl>
                                          <p:spTgt spid="62"/>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66"/>
                                        </p:tgtEl>
                                        <p:attrNameLst>
                                          <p:attrName>style.visibility</p:attrName>
                                        </p:attrNameLst>
                                      </p:cBhvr>
                                      <p:to>
                                        <p:strVal val="visible"/>
                                      </p:to>
                                    </p:set>
                                    <p:anim calcmode="lin" valueType="num">
                                      <p:cBhvr>
                                        <p:cTn id="27" dur="500" fill="hold"/>
                                        <p:tgtEl>
                                          <p:spTgt spid="66"/>
                                        </p:tgtEl>
                                        <p:attrNameLst>
                                          <p:attrName>ppt_w</p:attrName>
                                        </p:attrNameLst>
                                      </p:cBhvr>
                                      <p:tavLst>
                                        <p:tav tm="0">
                                          <p:val>
                                            <p:fltVal val="0"/>
                                          </p:val>
                                        </p:tav>
                                        <p:tav tm="100000">
                                          <p:val>
                                            <p:strVal val="#ppt_w"/>
                                          </p:val>
                                        </p:tav>
                                      </p:tavLst>
                                    </p:anim>
                                    <p:anim calcmode="lin" valueType="num">
                                      <p:cBhvr>
                                        <p:cTn id="28" dur="500" fill="hold"/>
                                        <p:tgtEl>
                                          <p:spTgt spid="66"/>
                                        </p:tgtEl>
                                        <p:attrNameLst>
                                          <p:attrName>ppt_h</p:attrName>
                                        </p:attrNameLst>
                                      </p:cBhvr>
                                      <p:tavLst>
                                        <p:tav tm="0">
                                          <p:val>
                                            <p:fltVal val="0"/>
                                          </p:val>
                                        </p:tav>
                                        <p:tav tm="100000">
                                          <p:val>
                                            <p:strVal val="#ppt_h"/>
                                          </p:val>
                                        </p:tav>
                                      </p:tavLst>
                                    </p:anim>
                                    <p:animEffect transition="in" filter="fade">
                                      <p:cBhvr>
                                        <p:cTn id="29" dur="500"/>
                                        <p:tgtEl>
                                          <p:spTgt spid="66"/>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par>
                          <p:cTn id="34" fill="hold">
                            <p:stCondLst>
                              <p:cond delay="3000"/>
                            </p:stCondLst>
                            <p:childTnLst>
                              <p:par>
                                <p:cTn id="35" presetID="53" presetClass="entr" presetSubtype="16" fill="hold" nodeType="afterEffect">
                                  <p:stCondLst>
                                    <p:cond delay="0"/>
                                  </p:stCondLst>
                                  <p:childTnLst>
                                    <p:set>
                                      <p:cBhvr>
                                        <p:cTn id="36" dur="1" fill="hold">
                                          <p:stCondLst>
                                            <p:cond delay="0"/>
                                          </p:stCondLst>
                                        </p:cTn>
                                        <p:tgtEl>
                                          <p:spTgt spid="63"/>
                                        </p:tgtEl>
                                        <p:attrNameLst>
                                          <p:attrName>style.visibility</p:attrName>
                                        </p:attrNameLst>
                                      </p:cBhvr>
                                      <p:to>
                                        <p:strVal val="visible"/>
                                      </p:to>
                                    </p:set>
                                    <p:anim calcmode="lin" valueType="num">
                                      <p:cBhvr>
                                        <p:cTn id="37" dur="500" fill="hold"/>
                                        <p:tgtEl>
                                          <p:spTgt spid="63"/>
                                        </p:tgtEl>
                                        <p:attrNameLst>
                                          <p:attrName>ppt_w</p:attrName>
                                        </p:attrNameLst>
                                      </p:cBhvr>
                                      <p:tavLst>
                                        <p:tav tm="0">
                                          <p:val>
                                            <p:fltVal val="0"/>
                                          </p:val>
                                        </p:tav>
                                        <p:tav tm="100000">
                                          <p:val>
                                            <p:strVal val="#ppt_w"/>
                                          </p:val>
                                        </p:tav>
                                      </p:tavLst>
                                    </p:anim>
                                    <p:anim calcmode="lin" valueType="num">
                                      <p:cBhvr>
                                        <p:cTn id="38" dur="500" fill="hold"/>
                                        <p:tgtEl>
                                          <p:spTgt spid="63"/>
                                        </p:tgtEl>
                                        <p:attrNameLst>
                                          <p:attrName>ppt_h</p:attrName>
                                        </p:attrNameLst>
                                      </p:cBhvr>
                                      <p:tavLst>
                                        <p:tav tm="0">
                                          <p:val>
                                            <p:fltVal val="0"/>
                                          </p:val>
                                        </p:tav>
                                        <p:tav tm="100000">
                                          <p:val>
                                            <p:strVal val="#ppt_h"/>
                                          </p:val>
                                        </p:tav>
                                      </p:tavLst>
                                    </p:anim>
                                    <p:animEffect transition="in" filter="fade">
                                      <p:cBhvr>
                                        <p:cTn id="39" dur="500"/>
                                        <p:tgtEl>
                                          <p:spTgt spid="63"/>
                                        </p:tgtEl>
                                      </p:cBhvr>
                                    </p:animEffect>
                                  </p:childTnLst>
                                </p:cTn>
                              </p:par>
                            </p:childTnLst>
                          </p:cTn>
                        </p:par>
                        <p:par>
                          <p:cTn id="40" fill="hold">
                            <p:stCondLst>
                              <p:cond delay="3500"/>
                            </p:stCondLst>
                            <p:childTnLst>
                              <p:par>
                                <p:cTn id="41" presetID="10" presetClass="entr" presetSubtype="0" fill="hold"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childTnLst>
                          </p:cTn>
                        </p:par>
                        <p:par>
                          <p:cTn id="44" fill="hold">
                            <p:stCondLst>
                              <p:cond delay="4000"/>
                            </p:stCondLst>
                            <p:childTnLst>
                              <p:par>
                                <p:cTn id="45" presetID="53" presetClass="entr" presetSubtype="16" fill="hold" nodeType="afterEffect">
                                  <p:stCondLst>
                                    <p:cond delay="0"/>
                                  </p:stCondLst>
                                  <p:childTnLst>
                                    <p:set>
                                      <p:cBhvr>
                                        <p:cTn id="46" dur="1" fill="hold">
                                          <p:stCondLst>
                                            <p:cond delay="0"/>
                                          </p:stCondLst>
                                        </p:cTn>
                                        <p:tgtEl>
                                          <p:spTgt spid="65"/>
                                        </p:tgtEl>
                                        <p:attrNameLst>
                                          <p:attrName>style.visibility</p:attrName>
                                        </p:attrNameLst>
                                      </p:cBhvr>
                                      <p:to>
                                        <p:strVal val="visible"/>
                                      </p:to>
                                    </p:set>
                                    <p:anim calcmode="lin" valueType="num">
                                      <p:cBhvr>
                                        <p:cTn id="47" dur="500" fill="hold"/>
                                        <p:tgtEl>
                                          <p:spTgt spid="65"/>
                                        </p:tgtEl>
                                        <p:attrNameLst>
                                          <p:attrName>ppt_w</p:attrName>
                                        </p:attrNameLst>
                                      </p:cBhvr>
                                      <p:tavLst>
                                        <p:tav tm="0">
                                          <p:val>
                                            <p:fltVal val="0"/>
                                          </p:val>
                                        </p:tav>
                                        <p:tav tm="100000">
                                          <p:val>
                                            <p:strVal val="#ppt_w"/>
                                          </p:val>
                                        </p:tav>
                                      </p:tavLst>
                                    </p:anim>
                                    <p:anim calcmode="lin" valueType="num">
                                      <p:cBhvr>
                                        <p:cTn id="48" dur="500" fill="hold"/>
                                        <p:tgtEl>
                                          <p:spTgt spid="65"/>
                                        </p:tgtEl>
                                        <p:attrNameLst>
                                          <p:attrName>ppt_h</p:attrName>
                                        </p:attrNameLst>
                                      </p:cBhvr>
                                      <p:tavLst>
                                        <p:tav tm="0">
                                          <p:val>
                                            <p:fltVal val="0"/>
                                          </p:val>
                                        </p:tav>
                                        <p:tav tm="100000">
                                          <p:val>
                                            <p:strVal val="#ppt_h"/>
                                          </p:val>
                                        </p:tav>
                                      </p:tavLst>
                                    </p:anim>
                                    <p:animEffect transition="in" filter="fade">
                                      <p:cBhvr>
                                        <p:cTn id="49" dur="500"/>
                                        <p:tgtEl>
                                          <p:spTgt spid="65"/>
                                        </p:tgtEl>
                                      </p:cBhvr>
                                    </p:animEffect>
                                  </p:childTnLst>
                                </p:cTn>
                              </p:par>
                            </p:childTnLst>
                          </p:cTn>
                        </p:par>
                        <p:par>
                          <p:cTn id="50" fill="hold">
                            <p:stCondLst>
                              <p:cond delay="4500"/>
                            </p:stCondLst>
                            <p:childTnLst>
                              <p:par>
                                <p:cTn id="51" presetID="10" presetClass="entr" presetSubtype="0" fill="hold" nodeType="after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500"/>
                                        <p:tgtEl>
                                          <p:spTgt spid="7"/>
                                        </p:tgtEl>
                                      </p:cBhvr>
                                    </p:animEffect>
                                  </p:childTnLst>
                                </p:cTn>
                              </p:par>
                            </p:childTnLst>
                          </p:cTn>
                        </p:par>
                        <p:par>
                          <p:cTn id="54" fill="hold">
                            <p:stCondLst>
                              <p:cond delay="5000"/>
                            </p:stCondLst>
                            <p:childTnLst>
                              <p:par>
                                <p:cTn id="55" presetID="53" presetClass="entr" presetSubtype="16" fill="hold" nodeType="afterEffect">
                                  <p:stCondLst>
                                    <p:cond delay="0"/>
                                  </p:stCondLst>
                                  <p:childTnLst>
                                    <p:set>
                                      <p:cBhvr>
                                        <p:cTn id="56" dur="1" fill="hold">
                                          <p:stCondLst>
                                            <p:cond delay="0"/>
                                          </p:stCondLst>
                                        </p:cTn>
                                        <p:tgtEl>
                                          <p:spTgt spid="68"/>
                                        </p:tgtEl>
                                        <p:attrNameLst>
                                          <p:attrName>style.visibility</p:attrName>
                                        </p:attrNameLst>
                                      </p:cBhvr>
                                      <p:to>
                                        <p:strVal val="visible"/>
                                      </p:to>
                                    </p:set>
                                    <p:anim calcmode="lin" valueType="num">
                                      <p:cBhvr>
                                        <p:cTn id="57" dur="500" fill="hold"/>
                                        <p:tgtEl>
                                          <p:spTgt spid="68"/>
                                        </p:tgtEl>
                                        <p:attrNameLst>
                                          <p:attrName>ppt_w</p:attrName>
                                        </p:attrNameLst>
                                      </p:cBhvr>
                                      <p:tavLst>
                                        <p:tav tm="0">
                                          <p:val>
                                            <p:fltVal val="0"/>
                                          </p:val>
                                        </p:tav>
                                        <p:tav tm="100000">
                                          <p:val>
                                            <p:strVal val="#ppt_w"/>
                                          </p:val>
                                        </p:tav>
                                      </p:tavLst>
                                    </p:anim>
                                    <p:anim calcmode="lin" valueType="num">
                                      <p:cBhvr>
                                        <p:cTn id="58" dur="500" fill="hold"/>
                                        <p:tgtEl>
                                          <p:spTgt spid="68"/>
                                        </p:tgtEl>
                                        <p:attrNameLst>
                                          <p:attrName>ppt_h</p:attrName>
                                        </p:attrNameLst>
                                      </p:cBhvr>
                                      <p:tavLst>
                                        <p:tav tm="0">
                                          <p:val>
                                            <p:fltVal val="0"/>
                                          </p:val>
                                        </p:tav>
                                        <p:tav tm="100000">
                                          <p:val>
                                            <p:strVal val="#ppt_h"/>
                                          </p:val>
                                        </p:tav>
                                      </p:tavLst>
                                    </p:anim>
                                    <p:animEffect transition="in" filter="fade">
                                      <p:cBhvr>
                                        <p:cTn id="59" dur="500"/>
                                        <p:tgtEl>
                                          <p:spTgt spid="68"/>
                                        </p:tgtEl>
                                      </p:cBhvr>
                                    </p:animEffect>
                                  </p:childTnLst>
                                </p:cTn>
                              </p:par>
                            </p:childTnLst>
                          </p:cTn>
                        </p:par>
                        <p:par>
                          <p:cTn id="60" fill="hold">
                            <p:stCondLst>
                              <p:cond delay="5500"/>
                            </p:stCondLst>
                            <p:childTnLst>
                              <p:par>
                                <p:cTn id="61" presetID="10" presetClass="entr" presetSubtype="0" fill="hold" nodeType="after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fade">
                                      <p:cBhvr>
                                        <p:cTn id="6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3EA3A900-7881-4C64-BE6A-80F0C7999A95}"/>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30361" b="30361"/>
          <a:stretch/>
        </p:blipFill>
        <p:spPr/>
      </p:pic>
      <p:sp>
        <p:nvSpPr>
          <p:cNvPr id="9" name="Slide Number Placeholder 5">
            <a:extLst>
              <a:ext uri="{FF2B5EF4-FFF2-40B4-BE49-F238E27FC236}">
                <a16:creationId xmlns:a16="http://schemas.microsoft.com/office/drawing/2014/main" id="{5BB8050A-2676-4B76-A4FB-791AC8990087}"/>
              </a:ext>
            </a:extLst>
          </p:cNvPr>
          <p:cNvSpPr txBox="1">
            <a:spLocks/>
          </p:cNvSpPr>
          <p:nvPr/>
        </p:nvSpPr>
        <p:spPr>
          <a:xfrm>
            <a:off x="11567882" y="6356350"/>
            <a:ext cx="47656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1A10661F-7386-464D-AAE8-AABC233C6DB5}" type="slidenum">
              <a:rPr lang="en-US" sz="1400" b="1" smtClean="0"/>
              <a:pPr algn="l"/>
              <a:t>5</a:t>
            </a:fld>
            <a:endParaRPr lang="en-US" sz="1400" b="1" dirty="0"/>
          </a:p>
        </p:txBody>
      </p:sp>
      <p:pic>
        <p:nvPicPr>
          <p:cNvPr id="16" name="Graphic 15" descr="Presentation with bar chart RTL">
            <a:extLst>
              <a:ext uri="{FF2B5EF4-FFF2-40B4-BE49-F238E27FC236}">
                <a16:creationId xmlns:a16="http://schemas.microsoft.com/office/drawing/2014/main" id="{0AADFD65-3FA2-4F6F-B6A5-CAF34F4D0F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50274" y="3984689"/>
            <a:ext cx="914400" cy="914400"/>
          </a:xfrm>
          <a:prstGeom prst="rect">
            <a:avLst/>
          </a:prstGeom>
        </p:spPr>
      </p:pic>
      <p:sp>
        <p:nvSpPr>
          <p:cNvPr id="17" name="Google Shape;323;p42">
            <a:extLst>
              <a:ext uri="{FF2B5EF4-FFF2-40B4-BE49-F238E27FC236}">
                <a16:creationId xmlns:a16="http://schemas.microsoft.com/office/drawing/2014/main" id="{35EE77E0-7F45-4F39-BC03-DB345282C4C9}"/>
              </a:ext>
            </a:extLst>
          </p:cNvPr>
          <p:cNvSpPr txBox="1">
            <a:spLocks/>
          </p:cNvSpPr>
          <p:nvPr/>
        </p:nvSpPr>
        <p:spPr>
          <a:xfrm>
            <a:off x="1008733" y="4858405"/>
            <a:ext cx="2597482" cy="421861"/>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1800" b="1" dirty="0"/>
              <a:t>INTER YOUR ITEM</a:t>
            </a:r>
            <a:endParaRPr lang="en-US" sz="1800" dirty="0"/>
          </a:p>
          <a:p>
            <a:pPr marL="0" indent="0" algn="ctr">
              <a:spcBef>
                <a:spcPts val="0"/>
              </a:spcBef>
              <a:buFont typeface="Arial" panose="020B0604020202020204" pitchFamily="34" charset="0"/>
              <a:buNone/>
            </a:pPr>
            <a:endParaRPr lang="en-US" sz="1800" dirty="0"/>
          </a:p>
        </p:txBody>
      </p:sp>
      <p:sp>
        <p:nvSpPr>
          <p:cNvPr id="18" name="Google Shape;323;p42">
            <a:extLst>
              <a:ext uri="{FF2B5EF4-FFF2-40B4-BE49-F238E27FC236}">
                <a16:creationId xmlns:a16="http://schemas.microsoft.com/office/drawing/2014/main" id="{E95235A7-4165-46E3-A775-EBA2D80BCB17}"/>
              </a:ext>
            </a:extLst>
          </p:cNvPr>
          <p:cNvSpPr txBox="1">
            <a:spLocks/>
          </p:cNvSpPr>
          <p:nvPr/>
        </p:nvSpPr>
        <p:spPr>
          <a:xfrm>
            <a:off x="4880423" y="4858405"/>
            <a:ext cx="2597482" cy="421861"/>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1800" b="1" dirty="0"/>
              <a:t>INTER YOUR ITEM</a:t>
            </a:r>
            <a:endParaRPr lang="en-US" sz="1800" dirty="0"/>
          </a:p>
        </p:txBody>
      </p:sp>
      <p:sp>
        <p:nvSpPr>
          <p:cNvPr id="19" name="Google Shape;323;p42">
            <a:extLst>
              <a:ext uri="{FF2B5EF4-FFF2-40B4-BE49-F238E27FC236}">
                <a16:creationId xmlns:a16="http://schemas.microsoft.com/office/drawing/2014/main" id="{BA7BF55D-226A-4CAF-AAB1-F85F410DD6D3}"/>
              </a:ext>
            </a:extLst>
          </p:cNvPr>
          <p:cNvSpPr txBox="1">
            <a:spLocks/>
          </p:cNvSpPr>
          <p:nvPr/>
        </p:nvSpPr>
        <p:spPr>
          <a:xfrm>
            <a:off x="8752114" y="4858405"/>
            <a:ext cx="2597482" cy="421861"/>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1800" b="1" dirty="0"/>
              <a:t>INTER YOUR ITEM</a:t>
            </a:r>
            <a:endParaRPr lang="en-US" sz="1800" dirty="0"/>
          </a:p>
        </p:txBody>
      </p:sp>
      <p:pic>
        <p:nvPicPr>
          <p:cNvPr id="20" name="Graphic 19" descr="Stopwatch">
            <a:extLst>
              <a:ext uri="{FF2B5EF4-FFF2-40B4-BE49-F238E27FC236}">
                <a16:creationId xmlns:a16="http://schemas.microsoft.com/office/drawing/2014/main" id="{EDE4CC20-B4DD-4F3A-BB2E-6415922363F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21964" y="3984689"/>
            <a:ext cx="914400" cy="914400"/>
          </a:xfrm>
          <a:prstGeom prst="rect">
            <a:avLst/>
          </a:prstGeom>
        </p:spPr>
      </p:pic>
      <p:pic>
        <p:nvPicPr>
          <p:cNvPr id="21" name="Graphic 20" descr="Bullseye">
            <a:extLst>
              <a:ext uri="{FF2B5EF4-FFF2-40B4-BE49-F238E27FC236}">
                <a16:creationId xmlns:a16="http://schemas.microsoft.com/office/drawing/2014/main" id="{304A1FF8-6109-4C0A-8346-65E5076CC22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93655" y="3984689"/>
            <a:ext cx="914400" cy="914400"/>
          </a:xfrm>
          <a:prstGeom prst="rect">
            <a:avLst/>
          </a:prstGeom>
        </p:spPr>
      </p:pic>
      <p:sp>
        <p:nvSpPr>
          <p:cNvPr id="22" name="Google Shape;323;p42">
            <a:extLst>
              <a:ext uri="{FF2B5EF4-FFF2-40B4-BE49-F238E27FC236}">
                <a16:creationId xmlns:a16="http://schemas.microsoft.com/office/drawing/2014/main" id="{1790AB04-49E4-4C4D-B2AB-6646589F9423}"/>
              </a:ext>
            </a:extLst>
          </p:cNvPr>
          <p:cNvSpPr txBox="1">
            <a:spLocks/>
          </p:cNvSpPr>
          <p:nvPr/>
        </p:nvSpPr>
        <p:spPr>
          <a:xfrm>
            <a:off x="8752114" y="5269477"/>
            <a:ext cx="2597482" cy="884505"/>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1600" dirty="0"/>
              <a:t>Here you can add more info about this item or use it for anything else you need</a:t>
            </a:r>
          </a:p>
        </p:txBody>
      </p:sp>
      <p:sp>
        <p:nvSpPr>
          <p:cNvPr id="23" name="Google Shape;323;p42">
            <a:extLst>
              <a:ext uri="{FF2B5EF4-FFF2-40B4-BE49-F238E27FC236}">
                <a16:creationId xmlns:a16="http://schemas.microsoft.com/office/drawing/2014/main" id="{2F824212-D250-4CA3-B2DA-02A4C09EC974}"/>
              </a:ext>
            </a:extLst>
          </p:cNvPr>
          <p:cNvSpPr txBox="1">
            <a:spLocks/>
          </p:cNvSpPr>
          <p:nvPr/>
        </p:nvSpPr>
        <p:spPr>
          <a:xfrm>
            <a:off x="4880423" y="5269477"/>
            <a:ext cx="2597482" cy="884505"/>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1600" dirty="0"/>
              <a:t>Here you can add more info about this item or use it for anything else you need</a:t>
            </a:r>
          </a:p>
        </p:txBody>
      </p:sp>
      <p:sp>
        <p:nvSpPr>
          <p:cNvPr id="24" name="Google Shape;323;p42">
            <a:extLst>
              <a:ext uri="{FF2B5EF4-FFF2-40B4-BE49-F238E27FC236}">
                <a16:creationId xmlns:a16="http://schemas.microsoft.com/office/drawing/2014/main" id="{C67049BE-BBA2-4AD8-941B-B9AF5DFCC549}"/>
              </a:ext>
            </a:extLst>
          </p:cNvPr>
          <p:cNvSpPr txBox="1">
            <a:spLocks/>
          </p:cNvSpPr>
          <p:nvPr/>
        </p:nvSpPr>
        <p:spPr>
          <a:xfrm>
            <a:off x="1008733" y="5269477"/>
            <a:ext cx="2597482" cy="884505"/>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1600" dirty="0"/>
              <a:t>Here you can add more info about this item or use it for anything else you need</a:t>
            </a:r>
          </a:p>
        </p:txBody>
      </p:sp>
      <p:sp>
        <p:nvSpPr>
          <p:cNvPr id="26" name="Rectangle 25">
            <a:extLst>
              <a:ext uri="{FF2B5EF4-FFF2-40B4-BE49-F238E27FC236}">
                <a16:creationId xmlns:a16="http://schemas.microsoft.com/office/drawing/2014/main" id="{DDAC2017-274A-4B43-83EB-DA26DB6B9B45}"/>
              </a:ext>
            </a:extLst>
          </p:cNvPr>
          <p:cNvSpPr/>
          <p:nvPr/>
        </p:nvSpPr>
        <p:spPr>
          <a:xfrm>
            <a:off x="3541486" y="2806490"/>
            <a:ext cx="5210628" cy="757041"/>
          </a:xfrm>
          <a:prstGeom prst="rect">
            <a:avLst/>
          </a:prstGeom>
          <a:solidFill>
            <a:srgbClr val="69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oogle Shape;322;p42">
            <a:extLst>
              <a:ext uri="{FF2B5EF4-FFF2-40B4-BE49-F238E27FC236}">
                <a16:creationId xmlns:a16="http://schemas.microsoft.com/office/drawing/2014/main" id="{FB841D69-8196-4F45-8B4E-F2C06F13E529}"/>
              </a:ext>
            </a:extLst>
          </p:cNvPr>
          <p:cNvSpPr txBox="1">
            <a:spLocks/>
          </p:cNvSpPr>
          <p:nvPr/>
        </p:nvSpPr>
        <p:spPr>
          <a:xfrm>
            <a:off x="3541485" y="2663372"/>
            <a:ext cx="5210629" cy="1057518"/>
          </a:xfrm>
          <a:prstGeom prst="rect">
            <a:avLst/>
          </a:prstGeom>
        </p:spPr>
        <p:txBody>
          <a:bodyPr spcFirstLastPara="1" wrap="square" lIns="91425" tIns="201150"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4900" b="1" dirty="0">
                <a:solidFill>
                  <a:schemeClr val="bg1"/>
                </a:solidFill>
              </a:rPr>
              <a:t>Inject your brand</a:t>
            </a:r>
            <a:endParaRPr lang="en-US" b="1" dirty="0">
              <a:solidFill>
                <a:schemeClr val="bg1"/>
              </a:solidFill>
            </a:endParaRPr>
          </a:p>
        </p:txBody>
      </p:sp>
      <p:sp>
        <p:nvSpPr>
          <p:cNvPr id="27" name="Rectangle 26">
            <a:extLst>
              <a:ext uri="{FF2B5EF4-FFF2-40B4-BE49-F238E27FC236}">
                <a16:creationId xmlns:a16="http://schemas.microsoft.com/office/drawing/2014/main" id="{EB3888F9-9756-40BD-9DB1-236C7E8BCA05}"/>
              </a:ext>
            </a:extLst>
          </p:cNvPr>
          <p:cNvSpPr/>
          <p:nvPr/>
        </p:nvSpPr>
        <p:spPr>
          <a:xfrm rot="5400000">
            <a:off x="5505555" y="929887"/>
            <a:ext cx="426146" cy="11437256"/>
          </a:xfrm>
          <a:prstGeom prst="rect">
            <a:avLst/>
          </a:prstGeom>
          <a:pattFill prst="wdUpDiag">
            <a:fgClr>
              <a:srgbClr val="694E4E"/>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8790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5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5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ppt_x"/>
                                          </p:val>
                                        </p:tav>
                                        <p:tav tm="100000">
                                          <p:val>
                                            <p:strVal val="#ppt_x"/>
                                          </p:val>
                                        </p:tav>
                                      </p:tavLst>
                                    </p:anim>
                                    <p:anim calcmode="lin" valueType="num">
                                      <p:cBhvr additive="base">
                                        <p:cTn id="16" dur="500" fill="hold"/>
                                        <p:tgtEl>
                                          <p:spTgt spid="24"/>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2" presetClass="entr" presetSubtype="4"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500" fill="hold"/>
                                        <p:tgtEl>
                                          <p:spTgt spid="20"/>
                                        </p:tgtEl>
                                        <p:attrNameLst>
                                          <p:attrName>ppt_x</p:attrName>
                                        </p:attrNameLst>
                                      </p:cBhvr>
                                      <p:tavLst>
                                        <p:tav tm="0">
                                          <p:val>
                                            <p:strVal val="#ppt_x"/>
                                          </p:val>
                                        </p:tav>
                                        <p:tav tm="100000">
                                          <p:val>
                                            <p:strVal val="#ppt_x"/>
                                          </p:val>
                                        </p:tav>
                                      </p:tavLst>
                                    </p:anim>
                                    <p:anim calcmode="lin" valueType="num">
                                      <p:cBhvr additive="base">
                                        <p:cTn id="21" dur="500" fill="hold"/>
                                        <p:tgtEl>
                                          <p:spTgt spid="20"/>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50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500" fill="hold"/>
                                        <p:tgtEl>
                                          <p:spTgt spid="18"/>
                                        </p:tgtEl>
                                        <p:attrNameLst>
                                          <p:attrName>ppt_x</p:attrName>
                                        </p:attrNameLst>
                                      </p:cBhvr>
                                      <p:tavLst>
                                        <p:tav tm="0">
                                          <p:val>
                                            <p:strVal val="#ppt_x"/>
                                          </p:val>
                                        </p:tav>
                                        <p:tav tm="100000">
                                          <p:val>
                                            <p:strVal val="#ppt_x"/>
                                          </p:val>
                                        </p:tav>
                                      </p:tavLst>
                                    </p:anim>
                                    <p:anim calcmode="lin" valueType="num">
                                      <p:cBhvr additive="base">
                                        <p:cTn id="25" dur="500" fill="hold"/>
                                        <p:tgtEl>
                                          <p:spTgt spid="18"/>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500"/>
                                  </p:stCondLst>
                                  <p:childTnLst>
                                    <p:set>
                                      <p:cBhvr>
                                        <p:cTn id="27" dur="1" fill="hold">
                                          <p:stCondLst>
                                            <p:cond delay="0"/>
                                          </p:stCondLst>
                                        </p:cTn>
                                        <p:tgtEl>
                                          <p:spTgt spid="23"/>
                                        </p:tgtEl>
                                        <p:attrNameLst>
                                          <p:attrName>style.visibility</p:attrName>
                                        </p:attrNameLst>
                                      </p:cBhvr>
                                      <p:to>
                                        <p:strVal val="visible"/>
                                      </p:to>
                                    </p:set>
                                    <p:anim calcmode="lin" valueType="num">
                                      <p:cBhvr additive="base">
                                        <p:cTn id="28" dur="500" fill="hold"/>
                                        <p:tgtEl>
                                          <p:spTgt spid="23"/>
                                        </p:tgtEl>
                                        <p:attrNameLst>
                                          <p:attrName>ppt_x</p:attrName>
                                        </p:attrNameLst>
                                      </p:cBhvr>
                                      <p:tavLst>
                                        <p:tav tm="0">
                                          <p:val>
                                            <p:strVal val="#ppt_x"/>
                                          </p:val>
                                        </p:tav>
                                        <p:tav tm="100000">
                                          <p:val>
                                            <p:strVal val="#ppt_x"/>
                                          </p:val>
                                        </p:tav>
                                      </p:tavLst>
                                    </p:anim>
                                    <p:anim calcmode="lin" valueType="num">
                                      <p:cBhvr additive="base">
                                        <p:cTn id="29" dur="500" fill="hold"/>
                                        <p:tgtEl>
                                          <p:spTgt spid="23"/>
                                        </p:tgtEl>
                                        <p:attrNameLst>
                                          <p:attrName>ppt_y</p:attrName>
                                        </p:attrNameLst>
                                      </p:cBhvr>
                                      <p:tavLst>
                                        <p:tav tm="0">
                                          <p:val>
                                            <p:strVal val="1+#ppt_h/2"/>
                                          </p:val>
                                        </p:tav>
                                        <p:tav tm="100000">
                                          <p:val>
                                            <p:strVal val="#ppt_y"/>
                                          </p:val>
                                        </p:tav>
                                      </p:tavLst>
                                    </p:anim>
                                  </p:childTnLst>
                                </p:cTn>
                              </p:par>
                            </p:childTnLst>
                          </p:cTn>
                        </p:par>
                        <p:par>
                          <p:cTn id="30" fill="hold">
                            <p:stCondLst>
                              <p:cond delay="2000"/>
                            </p:stCondLst>
                            <p:childTnLst>
                              <p:par>
                                <p:cTn id="31" presetID="2" presetClass="entr" presetSubtype="4" fill="hold" nodeType="after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fill="hold"/>
                                        <p:tgtEl>
                                          <p:spTgt spid="21"/>
                                        </p:tgtEl>
                                        <p:attrNameLst>
                                          <p:attrName>ppt_x</p:attrName>
                                        </p:attrNameLst>
                                      </p:cBhvr>
                                      <p:tavLst>
                                        <p:tav tm="0">
                                          <p:val>
                                            <p:strVal val="#ppt_x"/>
                                          </p:val>
                                        </p:tav>
                                        <p:tav tm="100000">
                                          <p:val>
                                            <p:strVal val="#ppt_x"/>
                                          </p:val>
                                        </p:tav>
                                      </p:tavLst>
                                    </p:anim>
                                    <p:anim calcmode="lin" valueType="num">
                                      <p:cBhvr additive="base">
                                        <p:cTn id="34" dur="500" fill="hold"/>
                                        <p:tgtEl>
                                          <p:spTgt spid="21"/>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50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50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2" grpId="0"/>
      <p:bldP spid="23" grpId="0"/>
      <p:bldP spid="2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TotalTime>
  <Words>330</Words>
  <Application>Microsoft Office PowerPoint</Application>
  <PresentationFormat>Widescreen</PresentationFormat>
  <Paragraphs>30</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Calibri Light</vt:lpstr>
      <vt:lpstr>Calibri</vt:lpstr>
      <vt:lpstr>Arial</vt:lpstr>
      <vt:lpstr>Office Theme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somayeh Rousta</dc:creator>
  <cp:lastModifiedBy>somayeh Rousta</cp:lastModifiedBy>
  <cp:revision>36</cp:revision>
  <dcterms:created xsi:type="dcterms:W3CDTF">2022-01-31T14:31:02Z</dcterms:created>
  <dcterms:modified xsi:type="dcterms:W3CDTF">2022-01-31T22:43:10Z</dcterms:modified>
</cp:coreProperties>
</file>